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98" r:id="rId5"/>
    <p:sldId id="303" r:id="rId6"/>
    <p:sldId id="297" r:id="rId7"/>
    <p:sldId id="284" r:id="rId8"/>
    <p:sldId id="302" r:id="rId9"/>
    <p:sldId id="300" r:id="rId10"/>
    <p:sldId id="301" r:id="rId11"/>
  </p:sldIdLst>
  <p:sldSz cx="12192000" cy="6858000"/>
  <p:notesSz cx="6858000" cy="9144000"/>
  <p:defaultTextStyle>
    <a:defPPr rtl="0">
      <a:defRPr lang="ja-j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73A0DAA-6AF3-43AB-8588-CEC1D06C72B9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9" autoAdjust="0"/>
    <p:restoredTop sz="94574" autoAdjust="0"/>
  </p:normalViewPr>
  <p:slideViewPr>
    <p:cSldViewPr snapToGrid="0">
      <p:cViewPr varScale="1">
        <p:scale>
          <a:sx n="77" d="100"/>
          <a:sy n="77" d="100"/>
        </p:scale>
        <p:origin x="76" y="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6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6658323-011C-4123-9142-56373C3E2704}" type="datetime4"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2026年9月2日</a:t>
            </a:fld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‹#›</a:t>
            </a:fld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4C4C04C6-9ED8-4C27-9783-51E2E4202DE7}" type="datetime4">
              <a:rPr lang="ja-JP" altLang="en-US" noProof="0" smtClean="0"/>
              <a:t>2026年9月2日</a:t>
            </a:fld>
            <a:endParaRPr lang="ja-JP" altLang="en-US" noProof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ja-JP" altLang="en-US" noProof="0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ja-JP" altLang="en-US" noProof="0" dirty="0"/>
              <a:t>マスター テキストのスタイルを編集する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8530193B-564F-4854-8A52-728F3FB19C85}" type="slidenum">
              <a:rPr lang="en-US" altLang="ja-JP" noProof="0" smtClean="0"/>
              <a:pPr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US" altLang="ja-JP" smtClean="0"/>
              <a:pPr/>
              <a:t>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33508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US" altLang="ja-JP" smtClean="0"/>
              <a:pPr/>
              <a:t>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9511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US" altLang="ja-JP" smtClean="0"/>
              <a:pPr/>
              <a:t>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520859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US" altLang="ja-JP" smtClean="0"/>
              <a:pPr/>
              <a:t>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83916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タイトル スライド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図プレースホルダー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804025"/>
          </a:xfrm>
          <a:solidFill>
            <a:schemeClr val="bg1">
              <a:lumMod val="85000"/>
            </a:schemeClr>
          </a:solidFill>
        </p:spPr>
        <p:txBody>
          <a:bodyPr tIns="1728000" rtlCol="0" anchor="t"/>
          <a:lstStyle>
            <a:lvl1pPr marL="0" indent="0" algn="ctr">
              <a:buNone/>
              <a:defRPr sz="1200" i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defRPr>
            </a:lvl1pPr>
          </a:lstStyle>
          <a:p>
            <a:pPr rtl="0"/>
            <a:r>
              <a:rPr lang="ja-JP" altLang="en-US" noProof="0" dirty="0"/>
              <a:t>ここに写真を挿入するか、またはドラッグ アンド ドロップする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00400" y="2811053"/>
            <a:ext cx="8991600" cy="1261295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3700" b="1" spc="-300" dirty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algn="r" rtl="0"/>
            <a:r>
              <a:rPr lang="ja-JP" altLang="en-US" noProof="0" dirty="0"/>
              <a:t>クリックしてプレゼンテーションのタイトルを編集する</a:t>
            </a: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0" y="4061039"/>
            <a:ext cx="6580188" cy="580921"/>
          </a:xfrm>
          <a:solidFill>
            <a:schemeClr val="tx1">
              <a:alpha val="80000"/>
            </a:schemeClr>
          </a:solidFill>
        </p:spPr>
        <p:txBody>
          <a:bodyPr vert="horz" lIns="180000" tIns="180000" rIns="180000" bIns="180000" rtlCol="0">
            <a:noAutofit/>
          </a:bodyPr>
          <a:lstStyle>
            <a:lvl1pPr marL="0" indent="0" algn="r">
              <a:buNone/>
              <a:defRPr lang="en-ZA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266700" lvl="0" indent="-266700" algn="ctr" rtl="0"/>
            <a:r>
              <a:rPr lang="ja-JP" altLang="en-US" noProof="0"/>
              <a:t>マスター サブタイトルの書式設定</a:t>
            </a:r>
            <a:endParaRPr lang="ja-JP" altLang="en-US" noProof="0" dirty="0"/>
          </a:p>
        </p:txBody>
      </p:sp>
      <p:sp>
        <p:nvSpPr>
          <p:cNvPr id="13" name="長方形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長方形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長方形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長方形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269861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段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ja-JP" altLang="en-US" noProof="0" dirty="0"/>
              <a:t>クリックしてページのタイトルを編集する</a:t>
            </a:r>
          </a:p>
        </p:txBody>
      </p:sp>
      <p:sp>
        <p:nvSpPr>
          <p:cNvPr id="7" name="サブタイトル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ja-JP" altLang="en-US" noProof="0" dirty="0"/>
              <a:t>サブタイトル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2000"/>
            <a:ext cx="5472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lang="ja-JP" altLang="en-US" noProof="0" dirty="0"/>
          </a:p>
        </p:txBody>
      </p:sp>
      <p:sp>
        <p:nvSpPr>
          <p:cNvPr id="6" name="テキスト プレースホルダー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511250"/>
            <a:ext cx="5472113" cy="4680000"/>
          </a:xfrm>
        </p:spPr>
        <p:txBody>
          <a:bodyPr rtlCol="0"/>
          <a:lstStyle/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lang="ja-JP" altLang="en-US" noProof="0" dirty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ja-JP" noProof="0" smtClean="0"/>
              <a:pPr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列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ja-JP" altLang="en-US" noProof="0" dirty="0"/>
              <a:t>クリックしてページのタイトルを編集する</a:t>
            </a:r>
          </a:p>
        </p:txBody>
      </p:sp>
      <p:sp>
        <p:nvSpPr>
          <p:cNvPr id="9" name="サブタイトル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ja-JP" altLang="en-US" noProof="0" dirty="0"/>
              <a:t>サブタイトル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360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lang="ja-JP" altLang="en-US" noProof="0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511476"/>
            <a:ext cx="3600450" cy="4679249"/>
          </a:xfrm>
        </p:spPr>
        <p:txBody>
          <a:bodyPr rtlCol="0"/>
          <a:lstStyle/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lang="ja-JP" altLang="en-US" noProof="0" dirty="0"/>
          </a:p>
        </p:txBody>
      </p:sp>
      <p:sp>
        <p:nvSpPr>
          <p:cNvPr id="11" name="テキスト プレースホルダー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511475"/>
            <a:ext cx="3600450" cy="4679250"/>
          </a:xfrm>
        </p:spPr>
        <p:txBody>
          <a:bodyPr rtlCol="0"/>
          <a:lstStyle/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lang="ja-JP" altLang="en-US" noProof="0" dirty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ja-JP" noProof="0" smtClean="0"/>
              <a:pPr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列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ja-JP" altLang="en-US" noProof="0" dirty="0"/>
              <a:t>クリックしてページのタイトルを編集する</a:t>
            </a:r>
          </a:p>
        </p:txBody>
      </p:sp>
      <p:sp>
        <p:nvSpPr>
          <p:cNvPr id="10" name="サブタイトル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ja-JP" altLang="en-US" noProof="0" dirty="0"/>
              <a:t>サブタイトル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216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lang="ja-JP" altLang="en-US" noProof="0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512000"/>
            <a:ext cx="2160588" cy="4679250"/>
          </a:xfrm>
        </p:spPr>
        <p:txBody>
          <a:bodyPr rtlCol="0"/>
          <a:lstStyle/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lang="ja-JP" altLang="en-US" noProof="0" dirty="0"/>
          </a:p>
        </p:txBody>
      </p:sp>
      <p:sp>
        <p:nvSpPr>
          <p:cNvPr id="13" name="テキスト プレースホルダー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512000"/>
            <a:ext cx="2160588" cy="4679250"/>
          </a:xfrm>
        </p:spPr>
        <p:txBody>
          <a:bodyPr rtlCol="0"/>
          <a:lstStyle/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lang="ja-JP" altLang="en-US" noProof="0" dirty="0"/>
          </a:p>
        </p:txBody>
      </p:sp>
      <p:sp>
        <p:nvSpPr>
          <p:cNvPr id="15" name="テキスト プレースホルダー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507535"/>
            <a:ext cx="2160588" cy="4679250"/>
          </a:xfrm>
        </p:spPr>
        <p:txBody>
          <a:bodyPr rtlCol="0"/>
          <a:lstStyle/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lang="ja-JP" altLang="en-US" noProof="0" dirty="0"/>
          </a:p>
        </p:txBody>
      </p:sp>
      <p:sp>
        <p:nvSpPr>
          <p:cNvPr id="17" name="テキスト プレースホルダー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507535"/>
            <a:ext cx="2160588" cy="4683715"/>
          </a:xfrm>
        </p:spPr>
        <p:txBody>
          <a:bodyPr rtlCol="0"/>
          <a:lstStyle/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lang="ja-JP" altLang="en-US" noProof="0" dirty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09ABD5E-B8F1-4246-B167-09138760AD7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ja-JP" noProof="0" smtClean="0"/>
              <a:pPr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ja-JP" altLang="en-US" noProof="0" dirty="0"/>
              <a:t>クリックしてページのタイトルを編集する</a:t>
            </a:r>
          </a:p>
        </p:txBody>
      </p:sp>
      <p:sp>
        <p:nvSpPr>
          <p:cNvPr id="5" name="サブタイトル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ja-JP" altLang="en-US" noProof="0" dirty="0"/>
              <a:t>サブタイトル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53CF994-8B2C-443F-B695-7378DD360DAA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ja-JP" noProof="0" smtClean="0"/>
              <a:pPr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ja-JP" noProof="0" smtClean="0"/>
              <a:pPr/>
              <a:t>‹#›</a:t>
            </a:fld>
            <a:endParaRPr lang="ja-JP" altLang="en-US" noProof="0" dirty="0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90694D9D-C633-4D52-965E-E5BBD9883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区切り線スライド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図プレースホルダー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defRPr>
            </a:lvl1pPr>
          </a:lstStyle>
          <a:p>
            <a:pPr rtl="0"/>
            <a:r>
              <a:rPr lang="ja-JP" altLang="en-US" noProof="0" dirty="0"/>
              <a:t>ここに </a:t>
            </a:r>
            <a:br>
              <a:rPr lang="ja-JP" altLang="en-US" noProof="0" dirty="0"/>
            </a:br>
            <a:r>
              <a:rPr lang="ja-JP" altLang="en-US" noProof="0" dirty="0"/>
              <a:t>写真を挿入またはドラッグ アンド ドロップする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5700" y="2204792"/>
            <a:ext cx="5956300" cy="1944000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3700" b="1" spc="-300" dirty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algn="r" rtl="0"/>
            <a:r>
              <a:rPr lang="ja-JP" altLang="en-US" noProof="0" dirty="0"/>
              <a:t>クリックしてセクション区切り線を編集する</a:t>
            </a:r>
          </a:p>
        </p:txBody>
      </p:sp>
      <p:sp>
        <p:nvSpPr>
          <p:cNvPr id="7" name="サブタイトル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5700" y="41488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180000" tIns="180000" rIns="252000" bIns="180000" rtlCol="0"/>
          <a:lstStyle>
            <a:lvl1pPr marL="0" indent="0" algn="r">
              <a:buNone/>
              <a:defRPr sz="18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ja-JP" altLang="en-US" noProof="0" dirty="0"/>
              <a:t>マスター サブタイトルの書式設定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 dirty="0"/>
              <a:t>フッターを追加</a:t>
            </a:r>
          </a:p>
        </p:txBody>
      </p:sp>
      <p:sp>
        <p:nvSpPr>
          <p:cNvPr id="8" name="長方形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524778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長方形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長方形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長方形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19B51A1E-902D-48AF-9020-955120F399B6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7159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スライド 2 の区切り線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図プレースホルダー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1412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defRPr>
            </a:lvl1pPr>
          </a:lstStyle>
          <a:p>
            <a:pPr rtl="0"/>
            <a:r>
              <a:rPr lang="ja-JP" altLang="en-US" noProof="0" dirty="0"/>
              <a:t>ここに </a:t>
            </a:r>
            <a:br>
              <a:rPr lang="ja-JP" altLang="en-US" noProof="0" dirty="0"/>
            </a:br>
            <a:r>
              <a:rPr lang="ja-JP" altLang="en-US" noProof="0" dirty="0"/>
              <a:t>写真を挿入またはドラッグ アンド ドロップする</a:t>
            </a: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E473AB13-DFF9-4538-9907-E261659E0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700" y="2156226"/>
            <a:ext cx="5958000" cy="1958400"/>
          </a:xfrm>
          <a:solidFill>
            <a:schemeClr val="bg1"/>
          </a:solidFill>
        </p:spPr>
        <p:txBody>
          <a:bodyPr lIns="252000" tIns="180000" rIns="180000" bIns="180000" rtlCol="0"/>
          <a:lstStyle>
            <a:lvl1pPr>
              <a:defRPr sz="3700" b="1" spc="-3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 dirty="0"/>
              <a:t>クリックしてセクション区切り線を編集する</a:t>
            </a:r>
          </a:p>
        </p:txBody>
      </p:sp>
      <p:sp>
        <p:nvSpPr>
          <p:cNvPr id="7" name="サブタイトル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107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252000" tIns="180000" rIns="180000" bIns="180000" rtlCol="0"/>
          <a:lstStyle>
            <a:lvl1pPr marL="0" indent="0" algn="l">
              <a:buNone/>
              <a:defRPr sz="18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ja-JP" altLang="en-US" noProof="0" dirty="0"/>
              <a:t>マスター サブタイトルの書式設定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 dirty="0"/>
              <a:t>フッターを追加</a:t>
            </a:r>
          </a:p>
        </p:txBody>
      </p:sp>
      <p:sp>
        <p:nvSpPr>
          <p:cNvPr id="8" name="長方形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0" y="5209682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長方形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長方形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長方形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19B51A1E-902D-48AF-9020-955120F399B6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8285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テキスト イメージ レイアウト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図プレースホルダー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defRPr>
            </a:lvl1pPr>
          </a:lstStyle>
          <a:p>
            <a:pPr rtl="0"/>
            <a:r>
              <a:rPr lang="ja-JP" altLang="en-US" noProof="0" dirty="0"/>
              <a:t>写真を挿入するか、またはドラッグ アンド ドロップする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11800" y="3802899"/>
            <a:ext cx="4648200" cy="985000"/>
          </a:xfrm>
          <a:solidFill>
            <a:schemeClr val="bg1"/>
          </a:solidFill>
        </p:spPr>
        <p:txBody>
          <a:bodyPr lIns="180000" tIns="180000" rIns="180000" bIns="180000" rtlCol="0"/>
          <a:lstStyle>
            <a:lvl1pPr algn="r">
              <a:defRPr sz="3700" b="1" spc="-3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 dirty="0"/>
              <a:t>ページのタイトルを編集する</a:t>
            </a:r>
          </a:p>
        </p:txBody>
      </p:sp>
      <p:sp>
        <p:nvSpPr>
          <p:cNvPr id="10" name="サブタイトル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11800" y="4787900"/>
            <a:ext cx="4648200" cy="1162800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r">
              <a:buNone/>
              <a:defRPr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ja-JP" altLang="en-US" noProof="0" dirty="0"/>
              <a:t>サブタイトル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2668686"/>
            <a:ext cx="5472000" cy="2999426"/>
          </a:xfrm>
        </p:spPr>
        <p:txBody>
          <a:bodyPr rtlCol="0"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lang="ja-JP" altLang="en-US" noProof="0" dirty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 dirty="0"/>
              <a:t>フッターを追加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19B51A1E-902D-48AF-9020-955120F399B6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sp>
        <p:nvSpPr>
          <p:cNvPr id="8" name="長方形 7">
            <a:extLst>
              <a:ext uri="{FF2B5EF4-FFF2-40B4-BE49-F238E27FC236}">
                <a16:creationId xmlns:a16="http://schemas.microsoft.com/office/drawing/2014/main" id="{1508F53F-6AA2-4060-904A-BC90211DC043}"/>
              </a:ext>
            </a:extLst>
          </p:cNvPr>
          <p:cNvSpPr/>
          <p:nvPr userDrawn="1"/>
        </p:nvSpPr>
        <p:spPr>
          <a:xfrm>
            <a:off x="9348588" y="3700775"/>
            <a:ext cx="2411412" cy="1148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テキスト イメージのレイアウト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図プレースホルダー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defRPr>
            </a:lvl1pPr>
          </a:lstStyle>
          <a:p>
            <a:pPr rtl="0"/>
            <a:r>
              <a:rPr lang="ja-JP" altLang="en-US" noProof="0" dirty="0"/>
              <a:t>写真を挿入するか、またはドラッグ アンド ドロップする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8100" y="1869795"/>
            <a:ext cx="6641900" cy="1124345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/>
          <a:lstStyle>
            <a:lvl1pPr algn="l">
              <a:defRPr sz="3700" b="1" spc="-3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 dirty="0"/>
              <a:t>クリックしてページのタイトルを編集する</a:t>
            </a:r>
          </a:p>
        </p:txBody>
      </p:sp>
      <p:sp>
        <p:nvSpPr>
          <p:cNvPr id="10" name="サブタイトル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18334" y="2994141"/>
            <a:ext cx="6641626" cy="590155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l">
              <a:buNone/>
              <a:defRPr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ja-JP" altLang="en-US" noProof="0" dirty="0"/>
              <a:t>サブタイトル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8000" y="3763648"/>
            <a:ext cx="5472000" cy="2428351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lang="ja-JP" altLang="en-US" noProof="0" dirty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 dirty="0"/>
              <a:t>フッターを追加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19B51A1E-902D-48AF-9020-955120F399B6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sp>
        <p:nvSpPr>
          <p:cNvPr id="8" name="長方形 7">
            <a:extLst>
              <a:ext uri="{FF2B5EF4-FFF2-40B4-BE49-F238E27FC236}">
                <a16:creationId xmlns:a16="http://schemas.microsoft.com/office/drawing/2014/main" id="{FA5285E0-8F27-49C4-AADF-92A3B72D41FD}"/>
              </a:ext>
            </a:extLst>
          </p:cNvPr>
          <p:cNvSpPr/>
          <p:nvPr userDrawn="1"/>
        </p:nvSpPr>
        <p:spPr>
          <a:xfrm>
            <a:off x="9775824" y="1762069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4389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ja-JP" altLang="en-US" noProof="0" dirty="0"/>
              <a:t>クリックしてページのタイトルを編集する</a:t>
            </a:r>
          </a:p>
        </p:txBody>
      </p:sp>
      <p:sp>
        <p:nvSpPr>
          <p:cNvPr id="9" name="サブタイトル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ja-JP" altLang="en-US" noProof="0" dirty="0"/>
              <a:t>サブタイトル</a:t>
            </a:r>
          </a:p>
        </p:txBody>
      </p:sp>
      <p:sp>
        <p:nvSpPr>
          <p:cNvPr id="3" name="比較の左側プレースホルダー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5834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マスター テキストの書式設定</a:t>
            </a:r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023668"/>
            <a:ext cx="5472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lang="ja-JP" altLang="en-US" noProof="0" dirty="0"/>
          </a:p>
        </p:txBody>
      </p:sp>
      <p:sp>
        <p:nvSpPr>
          <p:cNvPr id="12" name="比較の左側プレースホルダー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1516359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ja-JP" altLang="en-US" noProof="0"/>
              <a:t>マスター テキストの書式設定</a:t>
            </a:r>
          </a:p>
        </p:txBody>
      </p:sp>
      <p:sp>
        <p:nvSpPr>
          <p:cNvPr id="8" name="テキスト プレースホルダー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2020359"/>
            <a:ext cx="5472113" cy="4170891"/>
          </a:xfrm>
        </p:spPr>
        <p:txBody>
          <a:bodyPr rtlCol="0"/>
          <a:lstStyle/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lang="ja-JP" altLang="en-US" noProof="0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8733E7E-50D2-4F6C-9DF2-CF4C98C4B8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ja-JP" noProof="0" smtClean="0"/>
              <a:pPr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大きな写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図プレースホルダー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6371350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Meiryo UI" panose="020B0604030504040204" pitchFamily="50" charset="-128"/>
                <a:cs typeface="Times New Roman" panose="02020603050405020304" pitchFamily="18" charset="0"/>
              </a:defRPr>
            </a:lvl1pPr>
          </a:lstStyle>
          <a:p>
            <a:pPr rtl="0"/>
            <a:r>
              <a:rPr lang="ja-JP" altLang="en-US" noProof="0" dirty="0"/>
              <a:t>写真を挿入するか、またはドラッグ アンド ドロップする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096000" y="5359400"/>
            <a:ext cx="5664000" cy="565899"/>
          </a:xfrm>
          <a:solidFill>
            <a:schemeClr val="tx1"/>
          </a:solidFill>
        </p:spPr>
        <p:txBody>
          <a:bodyPr lIns="180000" tIns="180000" rIns="180000" bIns="180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ja-JP" altLang="en-US" noProof="0" dirty="0"/>
              <a:t>キャプションを入力する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8B3D119C-DBF5-4B4F-BE38-7BD7B5C8A5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ja-JP" noProof="0" smtClean="0"/>
              <a:pPr/>
              <a:t>‹#›</a:t>
            </a:fld>
            <a:endParaRPr lang="ja-JP" altLang="en-US" noProof="0" dirty="0"/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7F8E7C83-06D7-4C5B-85B7-0E5713B4F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ありがとうございます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図プレースホルダー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102" cy="6804025"/>
          </a:xfrm>
          <a:solidFill>
            <a:schemeClr val="bg1">
              <a:lumMod val="85000"/>
            </a:schemeClr>
          </a:solidFill>
        </p:spPr>
        <p:txBody>
          <a:bodyPr tIns="0" rtlCol="0" anchor="ctr"/>
          <a:lstStyle>
            <a:lvl1pPr marL="0" indent="0" algn="ctr">
              <a:buNone/>
              <a:defRPr sz="1200" i="1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defRPr>
            </a:lvl1pPr>
          </a:lstStyle>
          <a:p>
            <a:pPr rtl="0"/>
            <a:r>
              <a:rPr lang="ja-JP" altLang="en-US" noProof="0" dirty="0"/>
              <a:t>ここに写真を挿入するか、またはドラッグ アンド ドロップする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58200" y="2798354"/>
            <a:ext cx="3733800" cy="1013684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3500" b="1" spc="-300" dirty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algn="r" rtl="0"/>
            <a:r>
              <a:rPr lang="ja-JP" altLang="en-US" noProof="0" dirty="0"/>
              <a:t>ありがとうございます</a:t>
            </a:r>
          </a:p>
        </p:txBody>
      </p:sp>
      <p:sp>
        <p:nvSpPr>
          <p:cNvPr id="9" name="テキスト プレースホルダー 5">
            <a:extLst>
              <a:ext uri="{FF2B5EF4-FFF2-40B4-BE49-F238E27FC236}">
                <a16:creationId xmlns:a16="http://schemas.microsoft.com/office/drawing/2014/main" id="{52FA7FC9-E40E-4144-84E4-34E3722E9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8200" y="3957705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3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ja-JP" altLang="en-US" noProof="0" dirty="0"/>
              <a:t>フル ネーム</a:t>
            </a:r>
          </a:p>
        </p:txBody>
      </p:sp>
      <p:sp>
        <p:nvSpPr>
          <p:cNvPr id="10" name="テキスト プレースホルダー 6">
            <a:extLst>
              <a:ext uri="{FF2B5EF4-FFF2-40B4-BE49-F238E27FC236}">
                <a16:creationId xmlns:a16="http://schemas.microsoft.com/office/drawing/2014/main" id="{97289182-4FE6-4A18-9775-4588D5801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306722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3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ja-JP" altLang="en-US" noProof="0" dirty="0"/>
              <a:t>電話番号</a:t>
            </a:r>
          </a:p>
        </p:txBody>
      </p:sp>
      <p:sp>
        <p:nvSpPr>
          <p:cNvPr id="11" name="テキスト プレースホルダー 7">
            <a:extLst>
              <a:ext uri="{FF2B5EF4-FFF2-40B4-BE49-F238E27FC236}">
                <a16:creationId xmlns:a16="http://schemas.microsoft.com/office/drawing/2014/main" id="{BD4E94C7-6CAF-4FEE-9E02-D3D3A2AC5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58200" y="4655739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3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ja-JP" altLang="en-US" noProof="0" dirty="0"/>
              <a:t>電子メールまたはソーシャル メディア ハンドル</a:t>
            </a:r>
          </a:p>
        </p:txBody>
      </p:sp>
      <p:sp>
        <p:nvSpPr>
          <p:cNvPr id="12" name="テキスト プレースホルダー 8">
            <a:extLst>
              <a:ext uri="{FF2B5EF4-FFF2-40B4-BE49-F238E27FC236}">
                <a16:creationId xmlns:a16="http://schemas.microsoft.com/office/drawing/2014/main" id="{0DE421A3-3C59-48FC-BC3B-007ADFBEB4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58200" y="5004756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3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ja-JP" altLang="en-US" noProof="0" dirty="0"/>
              <a:t>会社の </a:t>
            </a:r>
            <a:r>
              <a:rPr lang="en-US" altLang="ja-JP" noProof="0" dirty="0"/>
              <a:t>Web </a:t>
            </a:r>
            <a:r>
              <a:rPr lang="ja-JP" altLang="en-US" noProof="0" dirty="0"/>
              <a:t>サイト</a:t>
            </a:r>
          </a:p>
        </p:txBody>
      </p:sp>
      <p:sp>
        <p:nvSpPr>
          <p:cNvPr id="15" name="長方形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長方形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長方形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長方形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8458200" y="2685912"/>
            <a:ext cx="3733800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22FB6A7-1E80-487C-93E6-DCAA8751EF2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19B51A1E-902D-48AF-9020-955120F399B6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49663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ja-JP" altLang="en-US" noProof="0" dirty="0"/>
              <a:t>クリックしてページのタイトルを編集する</a:t>
            </a:r>
          </a:p>
        </p:txBody>
      </p:sp>
      <p:sp>
        <p:nvSpPr>
          <p:cNvPr id="7" name="サブタイトル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ja-JP" altLang="en-US" noProof="0" dirty="0"/>
              <a:t>サブタイトル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lang="ja-JP" altLang="en-US" noProof="0" dirty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ja-JP" noProof="0" smtClean="0"/>
              <a:pPr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長方形 6">
            <a:extLst>
              <a:ext uri="{FF2B5EF4-FFF2-40B4-BE49-F238E27FC236}">
                <a16:creationId xmlns:a16="http://schemas.microsoft.com/office/drawing/2014/main" id="{3EB0D177-9AA4-42F4-9CD7-CD206217CA6D}"/>
              </a:ext>
            </a:extLst>
          </p:cNvPr>
          <p:cNvSpPr/>
          <p:nvPr userDrawn="1"/>
        </p:nvSpPr>
        <p:spPr>
          <a:xfrm>
            <a:off x="9780101" y="6371351"/>
            <a:ext cx="1979897" cy="431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8" name="長方形 27">
            <a:extLst>
              <a:ext uri="{FF2B5EF4-FFF2-40B4-BE49-F238E27FC236}">
                <a16:creationId xmlns:a16="http://schemas.microsoft.com/office/drawing/2014/main" id="{C825DB53-D610-4A40-AFDC-EBC47DB613CE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フリーフォーム:図形 30">
            <a:extLst>
              <a:ext uri="{FF2B5EF4-FFF2-40B4-BE49-F238E27FC236}">
                <a16:creationId xmlns:a16="http://schemas.microsoft.com/office/drawing/2014/main" id="{C2B9A6A4-83D0-40B1-8B15-964C84BF0705}"/>
              </a:ext>
            </a:extLst>
          </p:cNvPr>
          <p:cNvSpPr/>
          <p:nvPr userDrawn="1"/>
        </p:nvSpPr>
        <p:spPr>
          <a:xfrm>
            <a:off x="0" y="6371351"/>
            <a:ext cx="9780102" cy="432000"/>
          </a:xfrm>
          <a:custGeom>
            <a:avLst/>
            <a:gdLst>
              <a:gd name="connsiteX0" fmla="*/ 0 w 9780102"/>
              <a:gd name="connsiteY0" fmla="*/ 0 h 432000"/>
              <a:gd name="connsiteX1" fmla="*/ 9780102 w 9780102"/>
              <a:gd name="connsiteY1" fmla="*/ 0 h 432000"/>
              <a:gd name="connsiteX2" fmla="*/ 9780102 w 9780102"/>
              <a:gd name="connsiteY2" fmla="*/ 432000 h 432000"/>
              <a:gd name="connsiteX3" fmla="*/ 0 w 9780102"/>
              <a:gd name="connsiteY3" fmla="*/ 43200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80102" h="432000">
                <a:moveTo>
                  <a:pt x="0" y="0"/>
                </a:moveTo>
                <a:lnTo>
                  <a:pt x="9780102" y="0"/>
                </a:lnTo>
                <a:lnTo>
                  <a:pt x="9780102" y="432000"/>
                </a:lnTo>
                <a:lnTo>
                  <a:pt x="0" y="432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ja-JP" altLang="en-US" noProof="0" dirty="0"/>
              <a:t>クリックしてページのタイトルを編集する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11328000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ja-JP" altLang="en-US" noProof="0" dirty="0"/>
              <a:t>マスター テキストのスタイルを編集する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439820"/>
            <a:ext cx="5664000" cy="295062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 dirty="0"/>
              <a:t>フッターを追加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0000" y="6371351"/>
            <a:ext cx="432000" cy="432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19B51A1E-902D-48AF-9020-955120F399B6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4FDC6F9-37F9-4E25-AECA-D307B8421C73}"/>
              </a:ext>
            </a:extLst>
          </p:cNvPr>
          <p:cNvSpPr txBox="1"/>
          <p:nvPr userDrawn="1"/>
        </p:nvSpPr>
        <p:spPr>
          <a:xfrm>
            <a:off x="10243100" y="6413578"/>
            <a:ext cx="1053900" cy="398686"/>
          </a:xfrm>
          <a:prstGeom prst="rect">
            <a:avLst/>
          </a:prstGeom>
          <a:noFill/>
        </p:spPr>
        <p:txBody>
          <a:bodyPr wrap="square" tIns="108000" bIns="0" rtlCol="0" anchor="ctr">
            <a:spAutoFit/>
          </a:bodyPr>
          <a:lstStyle/>
          <a:p>
            <a:pPr algn="ctr" rtl="0">
              <a:lnSpc>
                <a:spcPts val="1200"/>
              </a:lnSpc>
            </a:pPr>
            <a:r>
              <a:rPr lang="en-US" altLang="ja-JP" sz="2500" b="1" i="0" spc="-100" noProof="0" dirty="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Trey</a:t>
            </a:r>
            <a:br>
              <a:rPr lang="ja-JP" altLang="en-US" sz="1400" b="1" i="0" spc="-100" baseline="0" noProof="0" dirty="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altLang="ja-JP" sz="800" b="0" i="0" spc="14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research</a:t>
            </a:r>
            <a:endParaRPr lang="ja-JP" altLang="en-US" sz="800" b="0" i="0" spc="140" noProof="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長方形 8">
            <a:extLst>
              <a:ext uri="{FF2B5EF4-FFF2-40B4-BE49-F238E27FC236}">
                <a16:creationId xmlns:a16="http://schemas.microsoft.com/office/drawing/2014/main" id="{4BC39664-EB8B-4A32-915A-D4308F79277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長方形 28">
            <a:extLst>
              <a:ext uri="{FF2B5EF4-FFF2-40B4-BE49-F238E27FC236}">
                <a16:creationId xmlns:a16="http://schemas.microsoft.com/office/drawing/2014/main" id="{9B49670D-8F18-44A8-B217-67B412095C0D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18" name="直線​​コネクタ(S) 17">
            <a:extLst>
              <a:ext uri="{FF2B5EF4-FFF2-40B4-BE49-F238E27FC236}">
                <a16:creationId xmlns:a16="http://schemas.microsoft.com/office/drawing/2014/main" id="{030FA059-EC32-4FFF-9673-48849B2FA43A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371351"/>
            <a:ext cx="12191999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58" r:id="rId4"/>
    <p:sldLayoutId id="2147483666" r:id="rId5"/>
    <p:sldLayoutId id="2147483659" r:id="rId6"/>
    <p:sldLayoutId id="2147483660" r:id="rId7"/>
    <p:sldLayoutId id="2147483664" r:id="rId8"/>
    <p:sldLayoutId id="2147483650" r:id="rId9"/>
    <p:sldLayoutId id="2147483652" r:id="rId10"/>
    <p:sldLayoutId id="2147483656" r:id="rId11"/>
    <p:sldLayoutId id="2147483657" r:id="rId12"/>
    <p:sldLayoutId id="2147483654" r:id="rId13"/>
    <p:sldLayoutId id="2147483655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200" b="1" kern="1200" spc="-150">
          <a:solidFill>
            <a:schemeClr val="tx1">
              <a:lumMod val="75000"/>
              <a:lumOff val="25000"/>
            </a:schemeClr>
          </a:solidFill>
          <a:latin typeface="Meiryo UI" panose="020B0604030504040204" pitchFamily="50" charset="-128"/>
          <a:ea typeface="Meiryo UI" panose="020B0604030504040204" pitchFamily="50" charset="-128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1800" kern="1200">
          <a:solidFill>
            <a:schemeClr val="tx1">
              <a:lumMod val="75000"/>
              <a:lumOff val="25000"/>
            </a:schemeClr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600" kern="1200">
          <a:solidFill>
            <a:schemeClr val="tx1">
              <a:lumMod val="75000"/>
              <a:lumOff val="25000"/>
            </a:schemeClr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400" kern="1200">
          <a:solidFill>
            <a:schemeClr val="tx1">
              <a:lumMod val="75000"/>
              <a:lumOff val="25000"/>
            </a:schemeClr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400" kern="1200">
          <a:solidFill>
            <a:schemeClr val="tx1">
              <a:lumMod val="75000"/>
              <a:lumOff val="25000"/>
            </a:schemeClr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400" kern="1200">
          <a:solidFill>
            <a:schemeClr val="tx1">
              <a:lumMod val="75000"/>
              <a:lumOff val="25000"/>
            </a:schemeClr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0" y="2811053"/>
            <a:ext cx="8991600" cy="1261295"/>
          </a:xfrm>
        </p:spPr>
        <p:txBody>
          <a:bodyPr rtlCol="0"/>
          <a:lstStyle/>
          <a:p>
            <a:pPr rtl="0"/>
            <a:r>
              <a:rPr lang="ja-JP" altLang="en-US" sz="6000" dirty="0">
                <a:ea typeface="Meiryo UI" panose="020B0604030504040204" pitchFamily="50" charset="-128"/>
              </a:rPr>
              <a:t>写真を撮って発表しよう</a:t>
            </a:r>
          </a:p>
        </p:txBody>
      </p:sp>
      <p:sp>
        <p:nvSpPr>
          <p:cNvPr id="4" name="サブタイトル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0" y="4061039"/>
            <a:ext cx="6580188" cy="580921"/>
          </a:xfrm>
        </p:spPr>
        <p:txBody>
          <a:bodyPr rtlCol="0"/>
          <a:lstStyle/>
          <a:p>
            <a:pPr rtl="0"/>
            <a:r>
              <a:rPr lang="ja-JP" altLang="en-US" dirty="0">
                <a:ea typeface="Meiryo UI" panose="020B0604030504040204" pitchFamily="50" charset="-128"/>
              </a:rPr>
              <a:t>富西１年次　第</a:t>
            </a:r>
            <a:r>
              <a:rPr lang="en-US" altLang="ja-JP" dirty="0">
                <a:ea typeface="Meiryo UI" panose="020B0604030504040204" pitchFamily="50" charset="-128"/>
              </a:rPr>
              <a:t>2</a:t>
            </a:r>
            <a:r>
              <a:rPr lang="ja-JP" altLang="en-US" dirty="0">
                <a:ea typeface="Meiryo UI" panose="020B0604030504040204" pitchFamily="50" charset="-128"/>
              </a:rPr>
              <a:t>回</a:t>
            </a:r>
            <a:r>
              <a:rPr lang="en-US" altLang="ja-JP" dirty="0">
                <a:ea typeface="Meiryo UI" panose="020B0604030504040204" pitchFamily="50" charset="-128"/>
              </a:rPr>
              <a:t>SA</a:t>
            </a:r>
            <a:endParaRPr lang="ja-JP" altLang="en-US" dirty="0">
              <a:ea typeface="Meiryo UI" panose="020B0604030504040204" pitchFamily="50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66C1DE0A-7865-466B-B5D7-781C92357026}"/>
              </a:ext>
            </a:extLst>
          </p:cNvPr>
          <p:cNvSpPr txBox="1"/>
          <p:nvPr/>
        </p:nvSpPr>
        <p:spPr>
          <a:xfrm>
            <a:off x="10006149" y="4204289"/>
            <a:ext cx="1681515" cy="423693"/>
          </a:xfrm>
          <a:prstGeom prst="rect">
            <a:avLst/>
          </a:prstGeom>
          <a:noFill/>
        </p:spPr>
        <p:txBody>
          <a:bodyPr wrap="square" tIns="108000" bIns="0" rtlCol="0" anchor="ctr">
            <a:spAutoFit/>
          </a:bodyPr>
          <a:lstStyle/>
          <a:p>
            <a:pPr algn="ctr">
              <a:lnSpc>
                <a:spcPts val="1300"/>
              </a:lnSpc>
            </a:pPr>
            <a:r>
              <a:rPr lang="en-US" altLang="ja-JP" sz="2400" b="1" i="0" spc="-10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R</a:t>
            </a:r>
            <a:r>
              <a:rPr lang="ja-JP" altLang="en-US" sz="2400" b="1" i="0" spc="-10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８</a:t>
            </a:r>
            <a:r>
              <a:rPr lang="en-US" altLang="ja-JP" sz="2400" b="1" i="0" spc="-10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.4.2</a:t>
            </a:r>
            <a:r>
              <a:rPr lang="ja-JP" altLang="en-US" sz="2400" b="1" i="0" spc="-10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２</a:t>
            </a:r>
            <a:br>
              <a:rPr lang="ja-JP" altLang="en-US" sz="2400" b="1" i="0" spc="-10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endParaRPr lang="ja-JP" altLang="en-US" sz="900" b="0" i="0" spc="14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9923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CF7FEA83-D0D2-9C59-42C7-DA2368C846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521" r="6702" b="1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D8A6C76C-3631-F3FE-F7BC-E84A94B6D740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32000" y="6439820"/>
            <a:ext cx="5664000" cy="295062"/>
          </a:xfrm>
        </p:spPr>
        <p:txBody>
          <a:bodyPr/>
          <a:lstStyle/>
          <a:p>
            <a:pPr rtl="0">
              <a:spcAft>
                <a:spcPts val="600"/>
              </a:spcAft>
            </a:pPr>
            <a:r>
              <a:rPr lang="ja-JP" altLang="en-US" noProof="0"/>
              <a:t>フッターを追加</a:t>
            </a:r>
          </a:p>
        </p:txBody>
      </p:sp>
      <p:sp>
        <p:nvSpPr>
          <p:cNvPr id="3" name="スライド番号プレースホルダー 2" hidden="1">
            <a:extLst>
              <a:ext uri="{FF2B5EF4-FFF2-40B4-BE49-F238E27FC236}">
                <a16:creationId xmlns:a16="http://schemas.microsoft.com/office/drawing/2014/main" id="{22D16BFB-AC73-B64E-9336-E74E1FE10B0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000" y="6371351"/>
            <a:ext cx="432000" cy="432000"/>
          </a:xfrm>
        </p:spPr>
        <p:txBody>
          <a:bodyPr/>
          <a:lstStyle/>
          <a:p>
            <a:pPr rtl="0">
              <a:spcAft>
                <a:spcPts val="600"/>
              </a:spcAft>
            </a:pPr>
            <a:fld id="{19B51A1E-902D-48AF-9020-955120F399B6}" type="slidenum">
              <a:rPr lang="en-US" altLang="ja-JP" noProof="0" smtClean="0"/>
              <a:pPr rtl="0">
                <a:spcAft>
                  <a:spcPts val="600"/>
                </a:spcAft>
              </a:pPr>
              <a:t>2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4291494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長方形 19" descr="アクセント ブロック">
            <a:extLst>
              <a:ext uri="{FF2B5EF4-FFF2-40B4-BE49-F238E27FC236}">
                <a16:creationId xmlns:a16="http://schemas.microsoft.com/office/drawing/2014/main" id="{EFA08948-2B6F-46B1-9D2D-8D7B2B3FB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75824" y="1762069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ja-JP" smtClean="0">
                <a:ea typeface="Meiryo UI" panose="020B0604030504040204" pitchFamily="50" charset="-128"/>
              </a:rPr>
              <a:pPr rtl="0"/>
              <a:t>3</a:t>
            </a:fld>
            <a:endParaRPr lang="ja-JP" altLang="en-US" dirty="0">
              <a:ea typeface="Meiryo UI" panose="020B0604030504040204" pitchFamily="50" charset="-128"/>
            </a:endParaRPr>
          </a:p>
        </p:txBody>
      </p:sp>
      <p:sp>
        <p:nvSpPr>
          <p:cNvPr id="9" name="タイトル 8">
            <a:extLst>
              <a:ext uri="{FF2B5EF4-FFF2-40B4-BE49-F238E27FC236}">
                <a16:creationId xmlns:a16="http://schemas.microsoft.com/office/drawing/2014/main" id="{186CE889-8157-F803-05F8-79E7F2DF2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720" y="1298946"/>
            <a:ext cx="6334560" cy="1945295"/>
          </a:xfrm>
        </p:spPr>
        <p:txBody>
          <a:bodyPr/>
          <a:lstStyle/>
          <a:p>
            <a:r>
              <a:rPr lang="ja-JP" altLang="en-US" dirty="0"/>
              <a:t>グループになり</a:t>
            </a:r>
            <a:br>
              <a:rPr lang="en-US" altLang="ja-JP" dirty="0"/>
            </a:br>
            <a:r>
              <a:rPr lang="ja-JP" altLang="en-US" dirty="0"/>
              <a:t>撮った写真を発表しましょう。</a:t>
            </a:r>
          </a:p>
        </p:txBody>
      </p:sp>
      <p:pic>
        <p:nvPicPr>
          <p:cNvPr id="21" name="図プレースホルダー 20">
            <a:extLst>
              <a:ext uri="{FF2B5EF4-FFF2-40B4-BE49-F238E27FC236}">
                <a16:creationId xmlns:a16="http://schemas.microsoft.com/office/drawing/2014/main" id="{59B1D662-17B4-09E2-66A2-794C31AF4F5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506" r="506"/>
          <a:stretch>
            <a:fillRect/>
          </a:stretch>
        </p:blipFill>
        <p:spPr>
          <a:xfrm>
            <a:off x="116153" y="411124"/>
            <a:ext cx="5309286" cy="5549102"/>
          </a:xfrm>
          <a:prstGeom prst="rect">
            <a:avLst/>
          </a:prstGeom>
          <a:solidFill>
            <a:srgbClr val="FFFFFF">
              <a:lumMod val="95000"/>
            </a:srgbClr>
          </a:solidFill>
        </p:spPr>
      </p:pic>
    </p:spTree>
    <p:extLst>
      <p:ext uri="{BB962C8B-B14F-4D97-AF65-F5344CB8AC3E}">
        <p14:creationId xmlns:p14="http://schemas.microsoft.com/office/powerpoint/2010/main" val="722098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9304E83-A4F0-49C5-BB01-F5773509A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000" y="566277"/>
            <a:ext cx="11340000" cy="432000"/>
          </a:xfrm>
        </p:spPr>
        <p:txBody>
          <a:bodyPr rtlCol="0"/>
          <a:lstStyle/>
          <a:p>
            <a:pPr rtl="0"/>
            <a:r>
              <a:rPr lang="ja-JP" altLang="en-US" sz="4400" dirty="0">
                <a:ea typeface="Meiryo UI" panose="020B0604030504040204" pitchFamily="50" charset="-128"/>
              </a:rPr>
              <a:t>五人一組のグループで写真を発表しましょう。</a:t>
            </a:r>
          </a:p>
        </p:txBody>
      </p:sp>
      <p:sp>
        <p:nvSpPr>
          <p:cNvPr id="12" name="長方形 11" descr="左側のアクセント ブロック">
            <a:extLst>
              <a:ext uri="{FF2B5EF4-FFF2-40B4-BE49-F238E27FC236}">
                <a16:creationId xmlns:a16="http://schemas.microsoft.com/office/drawing/2014/main" id="{7F65E93D-09FF-42EE-B9DD-750638966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800" y="2100317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AB259A0-0017-492F-A0DC-4B70C7052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2442934"/>
            <a:ext cx="5472000" cy="360000"/>
          </a:xfrm>
        </p:spPr>
        <p:txBody>
          <a:bodyPr rtlCol="0"/>
          <a:lstStyle/>
          <a:p>
            <a:pPr rtl="0"/>
            <a:r>
              <a:rPr lang="ja-JP" altLang="en-US" dirty="0">
                <a:ea typeface="Meiryo UI" panose="020B0604030504040204" pitchFamily="50" charset="-128"/>
              </a:rPr>
              <a:t>１　発表者は写真の説明をしてください。</a:t>
            </a: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CEEB3BAE-C0B2-447C-B8BE-96C6BD84D6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0001" y="3451458"/>
            <a:ext cx="5472000" cy="2194694"/>
          </a:xfrm>
        </p:spPr>
        <p:txBody>
          <a:bodyPr rtlCol="0"/>
          <a:lstStyle/>
          <a:p>
            <a:pPr rtl="0"/>
            <a:r>
              <a:rPr lang="ja-JP" altLang="en-US" sz="2800" b="1" dirty="0">
                <a:ea typeface="Meiryo UI" panose="020B0604030504040204" pitchFamily="50" charset="-128"/>
              </a:rPr>
              <a:t>発表は１分程度とする。</a:t>
            </a:r>
            <a:endParaRPr lang="en-US" altLang="ja-JP" sz="2800" b="1" dirty="0">
              <a:ea typeface="Meiryo UI" panose="020B0604030504040204" pitchFamily="50" charset="-128"/>
            </a:endParaRPr>
          </a:p>
          <a:p>
            <a:pPr rtl="0"/>
            <a:r>
              <a:rPr lang="ja-JP" altLang="en-US" sz="2800" b="1" dirty="0">
                <a:ea typeface="Meiryo UI" panose="020B0604030504040204" pitchFamily="50" charset="-128"/>
              </a:rPr>
              <a:t>説明（いつ、どこで撮影したのか）や工夫した点などを話してください。</a:t>
            </a:r>
            <a:endParaRPr lang="en-US" altLang="ja-JP" sz="2800" b="1" dirty="0">
              <a:ea typeface="Meiryo UI" panose="020B0604030504040204" pitchFamily="50" charset="-128"/>
            </a:endParaRPr>
          </a:p>
        </p:txBody>
      </p:sp>
      <p:cxnSp>
        <p:nvCxnSpPr>
          <p:cNvPr id="11" name="直線​​コネクタ(S) 10" descr="スライド区切り線">
            <a:extLst>
              <a:ext uri="{FF2B5EF4-FFF2-40B4-BE49-F238E27FC236}">
                <a16:creationId xmlns:a16="http://schemas.microsoft.com/office/drawing/2014/main" id="{5A563457-1EC8-4978-BCCB-AFD88C9ED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6000" y="2363035"/>
            <a:ext cx="0" cy="241133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長方形 12" descr="右側のアクセント バー&#10;">
            <a:extLst>
              <a:ext uri="{FF2B5EF4-FFF2-40B4-BE49-F238E27FC236}">
                <a16:creationId xmlns:a16="http://schemas.microsoft.com/office/drawing/2014/main" id="{A7CD04AE-9A8B-4DED-855D-F51B510D0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99887" y="2100317"/>
            <a:ext cx="1984175" cy="1148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テキスト プレースホルダー 5">
            <a:extLst>
              <a:ext uri="{FF2B5EF4-FFF2-40B4-BE49-F238E27FC236}">
                <a16:creationId xmlns:a16="http://schemas.microsoft.com/office/drawing/2014/main" id="{B237D1CA-B91A-410E-A968-D017BBE99F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2443459"/>
            <a:ext cx="5472000" cy="358775"/>
          </a:xfrm>
        </p:spPr>
        <p:txBody>
          <a:bodyPr rtlCol="0"/>
          <a:lstStyle/>
          <a:p>
            <a:pPr rtl="0"/>
            <a:r>
              <a:rPr lang="ja-JP" altLang="en-US" dirty="0">
                <a:ea typeface="Meiryo UI" panose="020B0604030504040204" pitchFamily="50" charset="-128"/>
              </a:rPr>
              <a:t>２　グループメンバーは話をしっかり話を聞くこと。発表後に拍手。</a:t>
            </a:r>
          </a:p>
        </p:txBody>
      </p:sp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26A87885-D672-4CF9-A78D-CFE98385B0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88001" y="3473007"/>
            <a:ext cx="5472113" cy="2602716"/>
          </a:xfrm>
        </p:spPr>
        <p:txBody>
          <a:bodyPr rtlCol="0"/>
          <a:lstStyle/>
          <a:p>
            <a:pPr marL="0" indent="0" rtl="0">
              <a:buNone/>
            </a:pPr>
            <a:r>
              <a:rPr lang="ja-JP" altLang="en-US" sz="3200" dirty="0">
                <a:ea typeface="Meiryo UI" panose="020B0604030504040204" pitchFamily="50" charset="-128"/>
              </a:rPr>
              <a:t>・</a:t>
            </a:r>
            <a:r>
              <a:rPr lang="ja-JP" altLang="en-US" sz="2800" b="1" dirty="0">
                <a:ea typeface="Meiryo UI" panose="020B0604030504040204" pitchFamily="50" charset="-128"/>
              </a:rPr>
              <a:t>発表が終われば、残りのメンバーはコメント、質問をする。</a:t>
            </a:r>
            <a:endParaRPr lang="en-US" altLang="ja-JP" sz="2800" b="1" dirty="0">
              <a:ea typeface="Meiryo UI" panose="020B0604030504040204" pitchFamily="50" charset="-128"/>
            </a:endParaRPr>
          </a:p>
          <a:p>
            <a:pPr marL="0" indent="0" rtl="0">
              <a:buNone/>
            </a:pPr>
            <a:r>
              <a:rPr lang="ja-JP" altLang="en-US" sz="2800" b="1" dirty="0">
                <a:ea typeface="Meiryo UI" panose="020B0604030504040204" pitchFamily="50" charset="-128"/>
              </a:rPr>
              <a:t>・全員発表が終われば、グループで</a:t>
            </a:r>
            <a:endParaRPr lang="en-US" altLang="ja-JP" sz="2800" b="1" dirty="0">
              <a:ea typeface="Meiryo UI" panose="020B0604030504040204" pitchFamily="50" charset="-128"/>
            </a:endParaRPr>
          </a:p>
          <a:p>
            <a:pPr marL="0" indent="0" rtl="0">
              <a:buNone/>
            </a:pPr>
            <a:r>
              <a:rPr lang="ja-JP" altLang="en-US" sz="2800" b="1" dirty="0">
                <a:ea typeface="Meiryo UI" panose="020B0604030504040204" pitchFamily="50" charset="-128"/>
              </a:rPr>
              <a:t>一番コメント・質問が上手なメンバーを一人選ぶ。</a:t>
            </a:r>
            <a:endParaRPr lang="en-US" altLang="ja-JP" sz="2800" b="1" dirty="0">
              <a:ea typeface="Meiryo UI" panose="020B0604030504040204" pitchFamily="50" charset="-128"/>
            </a:endParaRPr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E6AC9832-FB01-464A-9824-61887B77997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en-US" altLang="ja-JP" smtClean="0">
                <a:ea typeface="Meiryo UI" panose="020B0604030504040204" pitchFamily="50" charset="-128"/>
              </a:rPr>
              <a:pPr rtl="0"/>
              <a:t>4</a:t>
            </a:fld>
            <a:endParaRPr lang="ja-JP" altLang="en-US" dirty="0"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88837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7390A1ED-EE89-5D2D-0CD9-F57E7197122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0"/>
            <a:r>
              <a:rPr lang="ja-JP" altLang="en-US" noProof="0"/>
              <a:t>フッターを追加</a:t>
            </a:r>
            <a:endParaRPr lang="ja-JP" altLang="en-US" noProof="0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EB5D77-B5E4-785B-D3C8-589A379DBCE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en-US" altLang="ja-JP" noProof="0" smtClean="0"/>
              <a:pPr rtl="0"/>
              <a:t>5</a:t>
            </a:fld>
            <a:endParaRPr lang="ja-JP" altLang="en-US" noProof="0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8352A55E-8EC5-5E96-1E7C-C30A1D9C34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000" y="993816"/>
            <a:ext cx="7716013" cy="5771578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A7C8733-157E-3571-41EE-E4CEA0404E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7919" y="432000"/>
            <a:ext cx="2481464" cy="2475261"/>
          </a:xfrm>
          <a:prstGeom prst="rect">
            <a:avLst/>
          </a:prstGeom>
        </p:spPr>
      </p:pic>
      <p:sp>
        <p:nvSpPr>
          <p:cNvPr id="10" name="タイトル 3">
            <a:extLst>
              <a:ext uri="{FF2B5EF4-FFF2-40B4-BE49-F238E27FC236}">
                <a16:creationId xmlns:a16="http://schemas.microsoft.com/office/drawing/2014/main" id="{1D7A9D56-B2EA-4C7A-F89F-202F0EF4E2AE}"/>
              </a:ext>
            </a:extLst>
          </p:cNvPr>
          <p:cNvSpPr txBox="1">
            <a:spLocks/>
          </p:cNvSpPr>
          <p:nvPr/>
        </p:nvSpPr>
        <p:spPr>
          <a:xfrm>
            <a:off x="432000" y="432000"/>
            <a:ext cx="4642920" cy="215118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200" b="1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r>
              <a:rPr lang="ja-JP" altLang="en-US" sz="4800" dirty="0"/>
              <a:t>発表・コメントが</a:t>
            </a:r>
            <a:endParaRPr lang="en-US" altLang="ja-JP" sz="4800" dirty="0"/>
          </a:p>
          <a:p>
            <a:r>
              <a:rPr lang="ja-JP" altLang="en-US" sz="4800" dirty="0"/>
              <a:t>一番よかった人に</a:t>
            </a:r>
            <a:br>
              <a:rPr lang="en-US" altLang="ja-JP" sz="4800" dirty="0"/>
            </a:br>
            <a:r>
              <a:rPr lang="ja-JP" altLang="en-US" sz="4800" dirty="0"/>
              <a:t>シールをあげよう！</a:t>
            </a:r>
          </a:p>
        </p:txBody>
      </p:sp>
    </p:spTree>
    <p:extLst>
      <p:ext uri="{BB962C8B-B14F-4D97-AF65-F5344CB8AC3E}">
        <p14:creationId xmlns:p14="http://schemas.microsoft.com/office/powerpoint/2010/main" val="3168607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プレースホルダー 9">
            <a:extLst>
              <a:ext uri="{FF2B5EF4-FFF2-40B4-BE49-F238E27FC236}">
                <a16:creationId xmlns:a16="http://schemas.microsoft.com/office/drawing/2014/main" id="{799C5473-080D-EB4F-E303-3C453787937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2024" r="2024"/>
          <a:stretch/>
        </p:blipFill>
        <p:spPr>
          <a:xfrm>
            <a:off x="0" y="198"/>
            <a:ext cx="9780102" cy="6803629"/>
          </a:xfrm>
          <a:prstGeom prst="rect">
            <a:avLst/>
          </a:prstGeom>
          <a:noFill/>
        </p:spPr>
      </p:pic>
      <p:sp>
        <p:nvSpPr>
          <p:cNvPr id="17" name="Title 2">
            <a:extLst>
              <a:ext uri="{FF2B5EF4-FFF2-40B4-BE49-F238E27FC236}">
                <a16:creationId xmlns:a16="http://schemas.microsoft.com/office/drawing/2014/main" id="{1859AC10-0207-E495-A5AD-852F2476D7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21040" y="2798354"/>
            <a:ext cx="3870960" cy="1579336"/>
          </a:xfrm>
        </p:spPr>
        <p:txBody>
          <a:bodyPr/>
          <a:lstStyle/>
          <a:p>
            <a:r>
              <a:rPr lang="ja-JP" altLang="en-US" sz="4400" dirty="0"/>
              <a:t>プリント１・２を</a:t>
            </a:r>
            <a:br>
              <a:rPr lang="en-US" altLang="ja-JP" sz="4400" dirty="0"/>
            </a:br>
            <a:r>
              <a:rPr lang="ja-JP" altLang="en-US" sz="4400" dirty="0"/>
              <a:t>書いてみましょう</a:t>
            </a:r>
            <a:endParaRPr lang="en-US" sz="4400" dirty="0"/>
          </a:p>
        </p:txBody>
      </p:sp>
      <p:sp>
        <p:nvSpPr>
          <p:cNvPr id="11" name="Title 10" hidden="1">
            <a:extLst>
              <a:ext uri="{FF2B5EF4-FFF2-40B4-BE49-F238E27FC236}">
                <a16:creationId xmlns:a16="http://schemas.microsoft.com/office/drawing/2014/main" id="{C5462610-1D7E-437B-B516-F30D9A789B9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2000" y="432000"/>
            <a:ext cx="11328000" cy="432000"/>
          </a:xfrm>
        </p:spPr>
        <p:txBody>
          <a:bodyPr rtlCol="0"/>
          <a:lstStyle/>
          <a:p>
            <a:pPr rtl="0"/>
            <a:r>
              <a:rPr lang="en-US" altLang="ja-JP" dirty="0"/>
              <a:t>Large image</a:t>
            </a:r>
            <a:endParaRPr lang="ja-JP" altLang="en-US" dirty="0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B86E961-B76E-423F-995E-11B31E921437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3806190" y="7460524"/>
            <a:ext cx="6513630" cy="1196545"/>
          </a:xfrm>
        </p:spPr>
        <p:txBody>
          <a:bodyPr rtlCol="0"/>
          <a:lstStyle/>
          <a:p>
            <a:pPr rtl="0"/>
            <a:r>
              <a:rPr lang="ja-JP" altLang="en-US" sz="3600" dirty="0">
                <a:ea typeface="Meiryo UI" panose="020B0604030504040204" pitchFamily="50" charset="-128"/>
              </a:rPr>
              <a:t>プリント１、２を書いてみましょう。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4196966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DA0C65-6201-C2C6-FE19-378D5ED98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1999"/>
            <a:ext cx="11328000" cy="5725733"/>
          </a:xfrm>
        </p:spPr>
        <p:txBody>
          <a:bodyPr/>
          <a:lstStyle/>
          <a:p>
            <a:r>
              <a:rPr kumimoji="1" lang="ja-JP" altLang="en-US" dirty="0"/>
              <a:t>本日の振り返りをしましょう。</a:t>
            </a:r>
            <a:br>
              <a:rPr kumimoji="1" lang="en-US" altLang="ja-JP" dirty="0"/>
            </a:br>
            <a:br>
              <a:rPr kumimoji="1" lang="en-US" altLang="ja-JP" dirty="0"/>
            </a:br>
            <a:r>
              <a:rPr kumimoji="1" lang="ja-JP" altLang="en-US" dirty="0"/>
              <a:t>　　</a:t>
            </a:r>
            <a:r>
              <a:rPr kumimoji="1" lang="ja-JP" altLang="en-US" sz="4400" dirty="0">
                <a:solidFill>
                  <a:srgbClr val="0070C0"/>
                </a:solidFill>
              </a:rPr>
              <a:t>発表する時、聞くとき、コメント・質問する時に</a:t>
            </a:r>
            <a:br>
              <a:rPr kumimoji="1" lang="en-US" altLang="ja-JP" sz="4400" dirty="0">
                <a:solidFill>
                  <a:srgbClr val="0070C0"/>
                </a:solidFill>
              </a:rPr>
            </a:br>
            <a:r>
              <a:rPr kumimoji="1" lang="ja-JP" altLang="en-US" sz="4400" dirty="0">
                <a:solidFill>
                  <a:srgbClr val="0070C0"/>
                </a:solidFill>
              </a:rPr>
              <a:t>　意識したことはありましたか？</a:t>
            </a:r>
            <a:br>
              <a:rPr kumimoji="1" lang="en-US" altLang="ja-JP" sz="4400" dirty="0">
                <a:solidFill>
                  <a:srgbClr val="0070C0"/>
                </a:solidFill>
              </a:rPr>
            </a:br>
            <a:br>
              <a:rPr kumimoji="1" lang="en-US" altLang="ja-JP" sz="4400" dirty="0">
                <a:solidFill>
                  <a:srgbClr val="0070C0"/>
                </a:solidFill>
              </a:rPr>
            </a:br>
            <a:r>
              <a:rPr kumimoji="1" lang="ja-JP" altLang="en-US" dirty="0"/>
              <a:t>　　　プリント３を記入しましょう。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A7BC248-A0FE-DD85-3445-A09D42D2CA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0"/>
            <a:r>
              <a:rPr lang="ja-JP" altLang="en-US" noProof="0"/>
              <a:t>フッターを追加</a:t>
            </a:r>
            <a:endParaRPr lang="ja-JP" altLang="en-US" noProof="0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9966ECD-723E-BE1E-E2BC-5F90BB6A2BD2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en-US" altLang="ja-JP" noProof="0" smtClean="0"/>
              <a:pPr rtl="0"/>
              <a:t>7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089602734"/>
      </p:ext>
    </p:extLst>
  </p:cSld>
  <p:clrMapOvr>
    <a:masterClrMapping/>
  </p:clrMapOvr>
</p:sld>
</file>

<file path=ppt/theme/theme1.xml><?xml version="1.0" encoding="utf-8"?>
<a:theme xmlns:a="http://schemas.openxmlformats.org/drawingml/2006/main" name="ユーザー設定">
  <a:themeElements>
    <a:clrScheme name="Custom 129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25C6E3"/>
      </a:accent1>
      <a:accent2>
        <a:srgbClr val="E80554"/>
      </a:accent2>
      <a:accent3>
        <a:srgbClr val="A9E26F"/>
      </a:accent3>
      <a:accent4>
        <a:srgbClr val="EAD000"/>
      </a:accent4>
      <a:accent5>
        <a:srgbClr val="1A0F49"/>
      </a:accent5>
      <a:accent6>
        <a:srgbClr val="FF4A01"/>
      </a:accent6>
      <a:hlink>
        <a:srgbClr val="25C6E3"/>
      </a:hlink>
      <a:folHlink>
        <a:srgbClr val="25C6E3"/>
      </a:folHlink>
    </a:clrScheme>
    <a:fontScheme name="Custom 149">
      <a:majorFont>
        <a:latin typeface="Corbel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19716174_TF16411250" id="{675E8371-EC70-4345-8B64-A71003B56298}" vid="{0F92AA19-00D6-4C71-B13F-219D7994A0BF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3EA13E14-93A6-4341-AB87-A59B2D9E006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4A4C9D-F801-4923-BC6D-E0006F5123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B2218FC-8412-44B9-9E82-D51F1F531141}">
  <ds:schemaRefs>
    <ds:schemaRef ds:uri="http://purl.org/dc/elements/1.1/"/>
    <ds:schemaRef ds:uri="http://schemas.microsoft.com/sharepoint/v3"/>
    <ds:schemaRef ds:uri="http://schemas.microsoft.com/office/2006/documentManagement/types"/>
    <ds:schemaRef ds:uri="fb0879af-3eba-417a-a55a-ffe6dcd6ca77"/>
    <ds:schemaRef ds:uri="http://schemas.microsoft.com/office/2006/metadata/properties"/>
    <ds:schemaRef ds:uri="http://schemas.microsoft.com/office/infopath/2007/PartnerControls"/>
    <ds:schemaRef ds:uri="6dc4bcd6-49db-4c07-9060-8acfc67cef9f"/>
    <ds:schemaRef ds:uri="http://www.w3.org/XML/1998/namespace"/>
    <ds:schemaRef ds:uri="http://schemas.openxmlformats.org/package/2006/metadata/core-propertie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{76C53568-7ED6-42E5-B4F7-54851D5329DA}tf16411250_win32</Template>
  <TotalTime>126</TotalTime>
  <Words>209</Words>
  <Application>Microsoft Office PowerPoint</Application>
  <PresentationFormat>ワイド画面</PresentationFormat>
  <Paragraphs>30</Paragraphs>
  <Slides>7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0" baseType="lpstr">
      <vt:lpstr>Meiryo UI</vt:lpstr>
      <vt:lpstr>Arial</vt:lpstr>
      <vt:lpstr>ユーザー設定</vt:lpstr>
      <vt:lpstr>写真を撮って発表しよう</vt:lpstr>
      <vt:lpstr>PowerPoint プレゼンテーション</vt:lpstr>
      <vt:lpstr>グループになり 撮った写真を発表しましょう。</vt:lpstr>
      <vt:lpstr>五人一組のグループで写真を発表しましょう。</vt:lpstr>
      <vt:lpstr>PowerPoint プレゼンテーション</vt:lpstr>
      <vt:lpstr>プリント１・２を 書いてみましょう</vt:lpstr>
      <vt:lpstr>本日の振り返りをしましょう。  　　発表する時、聞くとき、コメント・質問する時に 　意識したことはありましたか？  　　　プリント３を記入しましょう。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写真を撮って発表しよう</dc:title>
  <dc:creator>阿部　真弓</dc:creator>
  <cp:lastModifiedBy>松本 美優</cp:lastModifiedBy>
  <cp:revision>14</cp:revision>
  <dcterms:created xsi:type="dcterms:W3CDTF">2024-04-12T00:24:00Z</dcterms:created>
  <dcterms:modified xsi:type="dcterms:W3CDTF">2026-09-02T09:22:37Z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  <property fmtid="{D5CDD505-2E9C-101B-9397-08002B2CF9AE}" pid="3" name="MSIP_Label_f42aa342-8706-4288-bd11-ebb85995028c_Enabled">
    <vt:lpwstr>True</vt:lpwstr>
  </property>
  <property fmtid="{D5CDD505-2E9C-101B-9397-08002B2CF9AE}" pid="4" name="MSIP_Label_f42aa342-8706-4288-bd11-ebb85995028c_SiteId">
    <vt:lpwstr>72f988bf-86f1-41af-91ab-2d7cd011db47</vt:lpwstr>
  </property>
  <property fmtid="{D5CDD505-2E9C-101B-9397-08002B2CF9AE}" pid="5" name="MSIP_Label_f42aa342-8706-4288-bd11-ebb85995028c_Owner">
    <vt:lpwstr>v-abdarl@microsoft.com</vt:lpwstr>
  </property>
  <property fmtid="{D5CDD505-2E9C-101B-9397-08002B2CF9AE}" pid="6" name="MSIP_Label_f42aa342-8706-4288-bd11-ebb85995028c_SetDate">
    <vt:lpwstr>2018-06-05T01:06:04.7732720Z</vt:lpwstr>
  </property>
  <property fmtid="{D5CDD505-2E9C-101B-9397-08002B2CF9AE}" pid="7" name="MSIP_Label_f42aa342-8706-4288-bd11-ebb85995028c_Name">
    <vt:lpwstr>General</vt:lpwstr>
  </property>
  <property fmtid="{D5CDD505-2E9C-101B-9397-08002B2CF9AE}" pid="8" name="MSIP_Label_f42aa342-8706-4288-bd11-ebb85995028c_Application">
    <vt:lpwstr>Microsoft Azure Information Protection</vt:lpwstr>
  </property>
  <property fmtid="{D5CDD505-2E9C-101B-9397-08002B2CF9AE}" pid="9" name="MSIP_Label_f42aa342-8706-4288-bd11-ebb85995028c_Extended_MSFT_Method">
    <vt:lpwstr>Automatic</vt:lpwstr>
  </property>
  <property fmtid="{D5CDD505-2E9C-101B-9397-08002B2CF9AE}" pid="10" name="Sensitivity">
    <vt:lpwstr>General</vt:lpwstr>
  </property>
</Properties>
</file>