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schemas.openxmlformats.org/officeDocument/2006/relationships/slide" Target="slides/slide7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3eb570d866d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3eb570d866d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eb570d866d_0_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eb570d866d_0_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3e5656f7628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3e5656f7628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3e5656f7628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3e5656f7628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3e5656f7628_0_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3e5656f7628_0_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e5656f7628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e5656f7628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200608" y="333550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4300"/>
              <a:t>Google</a:t>
            </a:r>
            <a:r>
              <a:rPr lang="ja" sz="4300"/>
              <a:t>スライドを使ってみよう！</a:t>
            </a:r>
            <a:endParaRPr sz="4300"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31896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第３回SA　６月３日（水）６限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181425" y="2006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ja" sz="5720"/>
              <a:t>Googleスライドの役割</a:t>
            </a:r>
            <a:endParaRPr sz="5720"/>
          </a:p>
        </p:txBody>
      </p:sp>
      <p:sp>
        <p:nvSpPr>
          <p:cNvPr id="61" name="Google Shape;61;p14"/>
          <p:cNvSpPr txBox="1"/>
          <p:nvPr/>
        </p:nvSpPr>
        <p:spPr>
          <a:xfrm>
            <a:off x="336975" y="1607100"/>
            <a:ext cx="8705700" cy="31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4800">
                <a:solidFill>
                  <a:schemeClr val="dk2"/>
                </a:solidFill>
              </a:rPr>
              <a:t>研究発表やプレゼンテーションにおいて、データや情報展開を</a:t>
            </a:r>
            <a:r>
              <a:rPr lang="ja" sz="4800">
                <a:solidFill>
                  <a:srgbClr val="FF0000"/>
                </a:solidFill>
              </a:rPr>
              <a:t>視覚的に</a:t>
            </a:r>
            <a:r>
              <a:rPr lang="ja" sz="4800">
                <a:solidFill>
                  <a:schemeClr val="dk2"/>
                </a:solidFill>
              </a:rPr>
              <a:t>補うことで、</a:t>
            </a:r>
            <a:r>
              <a:rPr lang="ja" sz="4800">
                <a:solidFill>
                  <a:srgbClr val="FF0000"/>
                </a:solidFill>
              </a:rPr>
              <a:t>聞き手の理解を促進する</a:t>
            </a:r>
            <a:r>
              <a:rPr lang="ja" sz="4800">
                <a:solidFill>
                  <a:schemeClr val="dk2"/>
                </a:solidFill>
              </a:rPr>
              <a:t>できる。</a:t>
            </a:r>
            <a:endParaRPr sz="4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5"/>
          <p:cNvSpPr txBox="1"/>
          <p:nvPr>
            <p:ph type="title"/>
          </p:nvPr>
        </p:nvSpPr>
        <p:spPr>
          <a:xfrm>
            <a:off x="178400" y="27837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ja" sz="5420"/>
              <a:t>伝わるスライドとは？</a:t>
            </a:r>
            <a:endParaRPr sz="5420"/>
          </a:p>
        </p:txBody>
      </p:sp>
      <p:sp>
        <p:nvSpPr>
          <p:cNvPr id="67" name="Google Shape;67;p15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/>
              <a:t>・１スライド＝１メッセージ：欲張らない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ja"/>
              <a:t>・「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ja"/>
              <a:t>・視線の誘導：人の目は左上から右下へ動く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ja"/>
              <a:t>・</a:t>
            </a:r>
            <a:endParaRPr/>
          </a:p>
        </p:txBody>
      </p:sp>
      <p:pic>
        <p:nvPicPr>
          <p:cNvPr id="68" name="Google Shape;6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4" name="Google Shape;74;p16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75" name="Google Shape;75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1" name="Google Shape;81;p1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2" name="Google Shape;8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8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89" name="Google Shape;8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9"/>
          <p:cNvSpPr txBox="1"/>
          <p:nvPr>
            <p:ph type="title"/>
          </p:nvPr>
        </p:nvSpPr>
        <p:spPr>
          <a:xfrm>
            <a:off x="192550" y="2006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ja" sz="5320"/>
              <a:t>発表してみよう！</a:t>
            </a:r>
            <a:endParaRPr sz="5320"/>
          </a:p>
        </p:txBody>
      </p:sp>
      <p:sp>
        <p:nvSpPr>
          <p:cNvPr id="95" name="Google Shape;95;p19"/>
          <p:cNvSpPr txBox="1"/>
          <p:nvPr>
            <p:ph idx="1" type="body"/>
          </p:nvPr>
        </p:nvSpPr>
        <p:spPr>
          <a:xfrm>
            <a:off x="192550" y="1485725"/>
            <a:ext cx="89514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3000"/>
              <a:t>ペアで作成したプレゼンテーションを</a:t>
            </a:r>
            <a:endParaRPr sz="30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ja" sz="3000">
                <a:solidFill>
                  <a:srgbClr val="FF0000"/>
                </a:solidFill>
              </a:rPr>
              <a:t>スライドショー表示</a:t>
            </a:r>
            <a:r>
              <a:rPr lang="ja" sz="3000"/>
              <a:t>にして、発表し合いましょう。</a:t>
            </a:r>
            <a:endParaRPr sz="30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ja" sz="3000"/>
              <a:t>お互いにプレゼンテーションスライドの</a:t>
            </a:r>
            <a:endParaRPr sz="3000"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ja" sz="3000"/>
              <a:t>出来きを指摘し合い、より良いスライドに</a:t>
            </a:r>
            <a:endParaRPr sz="3000"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ja" sz="3000"/>
              <a:t>仕上げましょう。</a:t>
            </a:r>
            <a:endParaRPr sz="30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