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74" r:id="rId6"/>
    <p:sldId id="302" r:id="rId7"/>
    <p:sldId id="301" r:id="rId8"/>
    <p:sldId id="281" r:id="rId9"/>
    <p:sldId id="282" r:id="rId10"/>
    <p:sldId id="292" r:id="rId11"/>
    <p:sldId id="296" r:id="rId12"/>
    <p:sldId id="299" r:id="rId13"/>
    <p:sldId id="303" r:id="rId14"/>
    <p:sldId id="288" r:id="rId15"/>
    <p:sldId id="289" r:id="rId16"/>
    <p:sldId id="290" r:id="rId17"/>
    <p:sldId id="291" r:id="rId18"/>
    <p:sldId id="293" r:id="rId19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0" autoAdjust="0"/>
    <p:restoredTop sz="94660"/>
  </p:normalViewPr>
  <p:slideViewPr>
    <p:cSldViewPr>
      <p:cViewPr varScale="1">
        <p:scale>
          <a:sx n="85" d="100"/>
          <a:sy n="85" d="100"/>
        </p:scale>
        <p:origin x="6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中村 英幸" userId="0b795ed6-41a6-4c3c-a987-4964dfe0a009" providerId="ADAL" clId="{D22DD32D-3BFD-1D4C-89DA-B907413ED3A8}"/>
    <pc:docChg chg="custSel addSld delSld modSld sldOrd">
      <pc:chgData name="中村 英幸" userId="0b795ed6-41a6-4c3c-a987-4964dfe0a009" providerId="ADAL" clId="{D22DD32D-3BFD-1D4C-89DA-B907413ED3A8}" dt="2024-12-16T22:41:21.135" v="35" actId="1076"/>
      <pc:docMkLst>
        <pc:docMk/>
      </pc:docMkLst>
      <pc:sldChg chg="addSp modSp">
        <pc:chgData name="中村 英幸" userId="0b795ed6-41a6-4c3c-a987-4964dfe0a009" providerId="ADAL" clId="{D22DD32D-3BFD-1D4C-89DA-B907413ED3A8}" dt="2024-12-16T22:08:14.345" v="7" actId="1076"/>
        <pc:sldMkLst>
          <pc:docMk/>
          <pc:sldMk cId="0" sldId="291"/>
        </pc:sldMkLst>
        <pc:picChg chg="add mod">
          <ac:chgData name="中村 英幸" userId="0b795ed6-41a6-4c3c-a987-4964dfe0a009" providerId="ADAL" clId="{D22DD32D-3BFD-1D4C-89DA-B907413ED3A8}" dt="2024-12-16T22:08:14.345" v="7" actId="1076"/>
          <ac:picMkLst>
            <pc:docMk/>
            <pc:sldMk cId="0" sldId="291"/>
            <ac:picMk id="6" creationId="{3DAE5994-57A5-67E3-2A55-0A2C78A76B74}"/>
          </ac:picMkLst>
        </pc:picChg>
      </pc:sldChg>
      <pc:sldChg chg="addSp delSp modSp ord">
        <pc:chgData name="中村 英幸" userId="0b795ed6-41a6-4c3c-a987-4964dfe0a009" providerId="ADAL" clId="{D22DD32D-3BFD-1D4C-89DA-B907413ED3A8}" dt="2024-12-16T22:39:31.879" v="23" actId="22"/>
        <pc:sldMkLst>
          <pc:docMk/>
          <pc:sldMk cId="0" sldId="292"/>
        </pc:sldMkLst>
        <pc:spChg chg="add">
          <ac:chgData name="中村 英幸" userId="0b795ed6-41a6-4c3c-a987-4964dfe0a009" providerId="ADAL" clId="{D22DD32D-3BFD-1D4C-89DA-B907413ED3A8}" dt="2024-12-16T22:39:31.879" v="23" actId="22"/>
          <ac:spMkLst>
            <pc:docMk/>
            <pc:sldMk cId="0" sldId="292"/>
            <ac:spMk id="8" creationId="{F9EE81A0-52F0-6469-6CFF-BD714651E78F}"/>
          </ac:spMkLst>
        </pc:spChg>
        <pc:graphicFrameChg chg="add del mod modGraphic">
          <ac:chgData name="中村 英幸" userId="0b795ed6-41a6-4c3c-a987-4964dfe0a009" providerId="ADAL" clId="{D22DD32D-3BFD-1D4C-89DA-B907413ED3A8}" dt="2024-12-16T22:34:47.534" v="15" actId="478"/>
          <ac:graphicFrameMkLst>
            <pc:docMk/>
            <pc:sldMk cId="0" sldId="292"/>
            <ac:graphicFrameMk id="3" creationId="{AE54DF0A-9524-BE7E-0F6C-3594740FFCF1}"/>
          </ac:graphicFrameMkLst>
        </pc:graphicFrameChg>
        <pc:picChg chg="add del">
          <ac:chgData name="中村 英幸" userId="0b795ed6-41a6-4c3c-a987-4964dfe0a009" providerId="ADAL" clId="{D22DD32D-3BFD-1D4C-89DA-B907413ED3A8}" dt="2024-12-16T22:38:37.141" v="18" actId="21"/>
          <ac:picMkLst>
            <pc:docMk/>
            <pc:sldMk cId="0" sldId="292"/>
            <ac:picMk id="5" creationId="{DB9EA55F-D865-A367-F427-C7E906813A13}"/>
          </ac:picMkLst>
        </pc:picChg>
        <pc:picChg chg="add mod">
          <ac:chgData name="中村 英幸" userId="0b795ed6-41a6-4c3c-a987-4964dfe0a009" providerId="ADAL" clId="{D22DD32D-3BFD-1D4C-89DA-B907413ED3A8}" dt="2024-12-16T22:39:14.176" v="21" actId="14100"/>
          <ac:picMkLst>
            <pc:docMk/>
            <pc:sldMk cId="0" sldId="292"/>
            <ac:picMk id="6" creationId="{7CD85E58-9A7E-4DE8-F00A-5E8F1A912D08}"/>
          </ac:picMkLst>
        </pc:picChg>
        <pc:picChg chg="del">
          <ac:chgData name="中村 英幸" userId="0b795ed6-41a6-4c3c-a987-4964dfe0a009" providerId="ADAL" clId="{D22DD32D-3BFD-1D4C-89DA-B907413ED3A8}" dt="2024-12-16T22:38:10.723" v="16" actId="21"/>
          <ac:picMkLst>
            <pc:docMk/>
            <pc:sldMk cId="0" sldId="292"/>
            <ac:picMk id="29698" creationId="{10218A81-5D41-BAC3-F53E-C4322A22DFF6}"/>
          </ac:picMkLst>
        </pc:picChg>
      </pc:sldChg>
      <pc:sldChg chg="addSp delSp modSp ord">
        <pc:chgData name="中村 英幸" userId="0b795ed6-41a6-4c3c-a987-4964dfe0a009" providerId="ADAL" clId="{D22DD32D-3BFD-1D4C-89DA-B907413ED3A8}" dt="2024-12-16T22:41:21.135" v="35" actId="1076"/>
        <pc:sldMkLst>
          <pc:docMk/>
          <pc:sldMk cId="0" sldId="293"/>
        </pc:sldMkLst>
        <pc:spChg chg="add del mod">
          <ac:chgData name="中村 英幸" userId="0b795ed6-41a6-4c3c-a987-4964dfe0a009" providerId="ADAL" clId="{D22DD32D-3BFD-1D4C-89DA-B907413ED3A8}" dt="2024-12-16T22:41:00.202" v="30" actId="478"/>
          <ac:spMkLst>
            <pc:docMk/>
            <pc:sldMk cId="0" sldId="293"/>
            <ac:spMk id="4" creationId="{E551155D-A29D-4C4D-8AA2-DB98DD9B3C84}"/>
          </ac:spMkLst>
        </pc:spChg>
        <pc:picChg chg="add mod">
          <ac:chgData name="中村 英幸" userId="0b795ed6-41a6-4c3c-a987-4964dfe0a009" providerId="ADAL" clId="{D22DD32D-3BFD-1D4C-89DA-B907413ED3A8}" dt="2024-12-16T22:41:21.135" v="35" actId="1076"/>
          <ac:picMkLst>
            <pc:docMk/>
            <pc:sldMk cId="0" sldId="293"/>
            <ac:picMk id="5" creationId="{8BF55647-9F6B-97B7-762E-86E779823C09}"/>
          </ac:picMkLst>
        </pc:picChg>
        <pc:picChg chg="del">
          <ac:chgData name="中村 英幸" userId="0b795ed6-41a6-4c3c-a987-4964dfe0a009" providerId="ADAL" clId="{D22DD32D-3BFD-1D4C-89DA-B907413ED3A8}" dt="2024-12-16T22:40:53.210" v="27" actId="478"/>
          <ac:picMkLst>
            <pc:docMk/>
            <pc:sldMk cId="0" sldId="293"/>
            <ac:picMk id="14338" creationId="{FC9D741D-6B61-6486-A9AB-81EF24C6F067}"/>
          </ac:picMkLst>
        </pc:picChg>
      </pc:sldChg>
      <pc:sldChg chg="mod ord modShow">
        <pc:chgData name="中村 英幸" userId="0b795ed6-41a6-4c3c-a987-4964dfe0a009" providerId="ADAL" clId="{D22DD32D-3BFD-1D4C-89DA-B907413ED3A8}" dt="2024-12-16T22:08:50.237" v="10" actId="729"/>
        <pc:sldMkLst>
          <pc:docMk/>
          <pc:sldMk cId="0" sldId="294"/>
        </pc:sldMkLst>
      </pc:sldChg>
      <pc:sldChg chg="add mod ord modShow">
        <pc:chgData name="中村 英幸" userId="0b795ed6-41a6-4c3c-a987-4964dfe0a009" providerId="ADAL" clId="{D22DD32D-3BFD-1D4C-89DA-B907413ED3A8}" dt="2024-12-16T22:39:51.502" v="26" actId="729"/>
        <pc:sldMkLst>
          <pc:docMk/>
          <pc:sldMk cId="3139407398" sldId="304"/>
        </pc:sldMkLst>
      </pc:sldChg>
      <pc:sldChg chg="del">
        <pc:chgData name="中村 英幸" userId="0b795ed6-41a6-4c3c-a987-4964dfe0a009" providerId="ADAL" clId="{D22DD32D-3BFD-1D4C-89DA-B907413ED3A8}" dt="2024-12-16T22:07:20.186" v="0" actId="2696"/>
        <pc:sldMkLst>
          <pc:docMk/>
          <pc:sldMk cId="3853444179" sldId="304"/>
        </pc:sldMkLst>
      </pc:sldChg>
    </pc:docChg>
  </pc:docChgLst>
  <pc:docChgLst>
    <pc:chgData name="中村 英幸" userId="0b795ed6-41a6-4c3c-a987-4964dfe0a009" providerId="ADAL" clId="{6E9897BA-D8D0-C641-805C-F4A48B207AFB}"/>
    <pc:docChg chg="undo custSel addSld delSld modSld sldOrd">
      <pc:chgData name="中村 英幸" userId="0b795ed6-41a6-4c3c-a987-4964dfe0a009" providerId="ADAL" clId="{6E9897BA-D8D0-C641-805C-F4A48B207AFB}" dt="2024-12-15T23:56:42.658" v="1578" actId="1076"/>
      <pc:docMkLst>
        <pc:docMk/>
      </pc:docMkLst>
      <pc:sldChg chg="addSp modSp addAnim delAnim">
        <pc:chgData name="中村 英幸" userId="0b795ed6-41a6-4c3c-a987-4964dfe0a009" providerId="ADAL" clId="{6E9897BA-D8D0-C641-805C-F4A48B207AFB}" dt="2024-12-15T23:27:47.803" v="1074" actId="27704"/>
        <pc:sldMkLst>
          <pc:docMk/>
          <pc:sldMk cId="0" sldId="288"/>
        </pc:sldMkLst>
        <pc:spChg chg="mod">
          <ac:chgData name="中村 英幸" userId="0b795ed6-41a6-4c3c-a987-4964dfe0a009" providerId="ADAL" clId="{6E9897BA-D8D0-C641-805C-F4A48B207AFB}" dt="2024-12-15T22:58:35.652" v="177" actId="120"/>
          <ac:spMkLst>
            <pc:docMk/>
            <pc:sldMk cId="0" sldId="288"/>
            <ac:spMk id="2" creationId="{B8D408EF-4042-D4D9-0FCF-533A23E14F21}"/>
          </ac:spMkLst>
        </pc:spChg>
        <pc:spChg chg="add mod">
          <ac:chgData name="中村 英幸" userId="0b795ed6-41a6-4c3c-a987-4964dfe0a009" providerId="ADAL" clId="{6E9897BA-D8D0-C641-805C-F4A48B207AFB}" dt="2024-12-15T23:01:07.385" v="388" actId="14100"/>
          <ac:spMkLst>
            <pc:docMk/>
            <pc:sldMk cId="0" sldId="288"/>
            <ac:spMk id="4" creationId="{4AB67B09-ADDD-6C0B-AEE7-26D44F02A2F1}"/>
          </ac:spMkLst>
        </pc:spChg>
        <pc:spChg chg="mod">
          <ac:chgData name="中村 英幸" userId="0b795ed6-41a6-4c3c-a987-4964dfe0a009" providerId="ADAL" clId="{6E9897BA-D8D0-C641-805C-F4A48B207AFB}" dt="2024-12-15T22:59:00.957" v="179" actId="1076"/>
          <ac:spMkLst>
            <pc:docMk/>
            <pc:sldMk cId="0" sldId="288"/>
            <ac:spMk id="19460" creationId="{878082BA-06BE-895E-7A54-0DC47414D865}"/>
          </ac:spMkLst>
        </pc:spChg>
        <pc:spChg chg="mod">
          <ac:chgData name="中村 英幸" userId="0b795ed6-41a6-4c3c-a987-4964dfe0a009" providerId="ADAL" clId="{6E9897BA-D8D0-C641-805C-F4A48B207AFB}" dt="2024-12-15T22:48:18.860" v="36" actId="22"/>
          <ac:spMkLst>
            <pc:docMk/>
            <pc:sldMk cId="0" sldId="288"/>
            <ac:spMk id="23554" creationId="{B1636033-9104-D72E-86B4-7F30EFC4BEBE}"/>
          </ac:spMkLst>
        </pc:spChg>
      </pc:sldChg>
      <pc:sldChg chg="addSp delSp modSp">
        <pc:chgData name="中村 英幸" userId="0b795ed6-41a6-4c3c-a987-4964dfe0a009" providerId="ADAL" clId="{6E9897BA-D8D0-C641-805C-F4A48B207AFB}" dt="2024-12-15T23:35:13.173" v="1105" actId="1076"/>
        <pc:sldMkLst>
          <pc:docMk/>
          <pc:sldMk cId="0" sldId="289"/>
        </pc:sldMkLst>
        <pc:spChg chg="mod">
          <ac:chgData name="中村 英幸" userId="0b795ed6-41a6-4c3c-a987-4964dfe0a009" providerId="ADAL" clId="{6E9897BA-D8D0-C641-805C-F4A48B207AFB}" dt="2024-12-15T23:34:43.468" v="1103" actId="1076"/>
          <ac:spMkLst>
            <pc:docMk/>
            <pc:sldMk cId="0" sldId="289"/>
            <ac:spMk id="2" creationId="{24364D48-EE59-9212-BA55-1BF06DF9AD2E}"/>
          </ac:spMkLst>
        </pc:spChg>
        <pc:spChg chg="mod">
          <ac:chgData name="中村 英幸" userId="0b795ed6-41a6-4c3c-a987-4964dfe0a009" providerId="ADAL" clId="{6E9897BA-D8D0-C641-805C-F4A48B207AFB}" dt="2024-12-15T23:34:36.546" v="1102" actId="1076"/>
          <ac:spMkLst>
            <pc:docMk/>
            <pc:sldMk cId="0" sldId="289"/>
            <ac:spMk id="3" creationId="{2F5284CC-3AAB-3D05-9A50-AF58B0289A23}"/>
          </ac:spMkLst>
        </pc:spChg>
        <pc:spChg chg="add mod">
          <ac:chgData name="中村 英幸" userId="0b795ed6-41a6-4c3c-a987-4964dfe0a009" providerId="ADAL" clId="{6E9897BA-D8D0-C641-805C-F4A48B207AFB}" dt="2024-12-15T23:02:25.555" v="398" actId="1076"/>
          <ac:spMkLst>
            <pc:docMk/>
            <pc:sldMk cId="0" sldId="289"/>
            <ac:spMk id="5" creationId="{FB4F8CD2-99A0-67F6-7104-C767BCF00AF6}"/>
          </ac:spMkLst>
        </pc:spChg>
        <pc:spChg chg="add mod">
          <ac:chgData name="中村 英幸" userId="0b795ed6-41a6-4c3c-a987-4964dfe0a009" providerId="ADAL" clId="{6E9897BA-D8D0-C641-805C-F4A48B207AFB}" dt="2024-12-15T23:30:28.414" v="1090" actId="1076"/>
          <ac:spMkLst>
            <pc:docMk/>
            <pc:sldMk cId="0" sldId="289"/>
            <ac:spMk id="7" creationId="{FCA51920-A516-000D-DC8C-2F668A403902}"/>
          </ac:spMkLst>
        </pc:spChg>
        <pc:spChg chg="add mod">
          <ac:chgData name="中村 英幸" userId="0b795ed6-41a6-4c3c-a987-4964dfe0a009" providerId="ADAL" clId="{6E9897BA-D8D0-C641-805C-F4A48B207AFB}" dt="2024-12-15T23:30:17.348" v="1089" actId="1076"/>
          <ac:spMkLst>
            <pc:docMk/>
            <pc:sldMk cId="0" sldId="289"/>
            <ac:spMk id="10" creationId="{01F3B93F-8A4A-7C93-65E5-BFCA74AF8103}"/>
          </ac:spMkLst>
        </pc:spChg>
        <pc:spChg chg="mod">
          <ac:chgData name="中村 英幸" userId="0b795ed6-41a6-4c3c-a987-4964dfe0a009" providerId="ADAL" clId="{6E9897BA-D8D0-C641-805C-F4A48B207AFB}" dt="2024-12-15T23:34:59.030" v="1104" actId="113"/>
          <ac:spMkLst>
            <pc:docMk/>
            <pc:sldMk cId="0" sldId="289"/>
            <ac:spMk id="12" creationId="{4C354E9B-ED37-7E8D-A978-DEE161F69FA6}"/>
          </ac:spMkLst>
        </pc:spChg>
        <pc:spChg chg="add mod">
          <ac:chgData name="中村 英幸" userId="0b795ed6-41a6-4c3c-a987-4964dfe0a009" providerId="ADAL" clId="{6E9897BA-D8D0-C641-805C-F4A48B207AFB}" dt="2024-12-15T23:30:08.884" v="1088" actId="1076"/>
          <ac:spMkLst>
            <pc:docMk/>
            <pc:sldMk cId="0" sldId="289"/>
            <ac:spMk id="13" creationId="{830D8152-B966-945E-A634-EEFE38BBCB54}"/>
          </ac:spMkLst>
        </pc:spChg>
        <pc:picChg chg="mod ord">
          <ac:chgData name="中村 英幸" userId="0b795ed6-41a6-4c3c-a987-4964dfe0a009" providerId="ADAL" clId="{6E9897BA-D8D0-C641-805C-F4A48B207AFB}" dt="2024-12-15T23:35:13.173" v="1105" actId="1076"/>
          <ac:picMkLst>
            <pc:docMk/>
            <pc:sldMk cId="0" sldId="289"/>
            <ac:picMk id="24582" creationId="{91B51363-8B43-1079-875D-FA5409A6B189}"/>
          </ac:picMkLst>
        </pc:picChg>
      </pc:sldChg>
      <pc:sldChg chg="addSp delSp modSp">
        <pc:chgData name="中村 英幸" userId="0b795ed6-41a6-4c3c-a987-4964dfe0a009" providerId="ADAL" clId="{6E9897BA-D8D0-C641-805C-F4A48B207AFB}" dt="2024-12-15T23:55:38.275" v="1575" actId="1076"/>
        <pc:sldMkLst>
          <pc:docMk/>
          <pc:sldMk cId="0" sldId="290"/>
        </pc:sldMkLst>
        <pc:spChg chg="mod">
          <ac:chgData name="中村 英幸" userId="0b795ed6-41a6-4c3c-a987-4964dfe0a009" providerId="ADAL" clId="{6E9897BA-D8D0-C641-805C-F4A48B207AFB}" dt="2024-12-15T23:46:43.227" v="1324" actId="14100"/>
          <ac:spMkLst>
            <pc:docMk/>
            <pc:sldMk cId="0" sldId="290"/>
            <ac:spMk id="2" creationId="{5A2989BD-ED27-7BC4-72A6-24D3DB6F56AE}"/>
          </ac:spMkLst>
        </pc:spChg>
        <pc:spChg chg="add mod">
          <ac:chgData name="中村 英幸" userId="0b795ed6-41a6-4c3c-a987-4964dfe0a009" providerId="ADAL" clId="{6E9897BA-D8D0-C641-805C-F4A48B207AFB}" dt="2024-12-15T23:55:38.275" v="1575" actId="1076"/>
          <ac:spMkLst>
            <pc:docMk/>
            <pc:sldMk cId="0" sldId="290"/>
            <ac:spMk id="6" creationId="{8B222A1C-3BBE-2098-9CA5-22E71F5A1D20}"/>
          </ac:spMkLst>
        </pc:spChg>
        <pc:spChg chg="mod">
          <ac:chgData name="中村 英幸" userId="0b795ed6-41a6-4c3c-a987-4964dfe0a009" providerId="ADAL" clId="{6E9897BA-D8D0-C641-805C-F4A48B207AFB}" dt="2024-12-15T23:54:35.964" v="1570" actId="20577"/>
          <ac:spMkLst>
            <pc:docMk/>
            <pc:sldMk cId="0" sldId="290"/>
            <ac:spMk id="26628" creationId="{E5E40912-31F8-EE85-4DDA-AB03547936B1}"/>
          </ac:spMkLst>
        </pc:spChg>
        <pc:picChg chg="add mod">
          <ac:chgData name="中村 英幸" userId="0b795ed6-41a6-4c3c-a987-4964dfe0a009" providerId="ADAL" clId="{6E9897BA-D8D0-C641-805C-F4A48B207AFB}" dt="2024-12-15T23:54:45.540" v="1571" actId="1076"/>
          <ac:picMkLst>
            <pc:docMk/>
            <pc:sldMk cId="0" sldId="290"/>
            <ac:picMk id="4" creationId="{1C303558-0291-4B6E-F563-BB1BC3ACB042}"/>
          </ac:picMkLst>
        </pc:picChg>
      </pc:sldChg>
      <pc:sldChg chg="ord">
        <pc:chgData name="中村 英幸" userId="0b795ed6-41a6-4c3c-a987-4964dfe0a009" providerId="ADAL" clId="{6E9897BA-D8D0-C641-805C-F4A48B207AFB}" dt="2024-12-15T23:56:38.013" v="1577" actId="1076"/>
        <pc:sldMkLst>
          <pc:docMk/>
          <pc:sldMk cId="0" sldId="291"/>
        </pc:sldMkLst>
      </pc:sldChg>
      <pc:sldChg chg="modSp ord">
        <pc:chgData name="中村 英幸" userId="0b795ed6-41a6-4c3c-a987-4964dfe0a009" providerId="ADAL" clId="{6E9897BA-D8D0-C641-805C-F4A48B207AFB}" dt="2024-12-15T23:56:42.658" v="1578" actId="1076"/>
        <pc:sldMkLst>
          <pc:docMk/>
          <pc:sldMk cId="0" sldId="294"/>
        </pc:sldMkLst>
      </pc:sldChg>
      <pc:sldChg chg="modSp ord">
        <pc:chgData name="中村 英幸" userId="0b795ed6-41a6-4c3c-a987-4964dfe0a009" providerId="ADAL" clId="{6E9897BA-D8D0-C641-805C-F4A48B207AFB}" dt="2024-12-15T23:26:32.606" v="1068" actId="1076"/>
        <pc:sldMkLst>
          <pc:docMk/>
          <pc:sldMk cId="0" sldId="296"/>
        </pc:sldMkLst>
        <pc:spChg chg="mod">
          <ac:chgData name="中村 英幸" userId="0b795ed6-41a6-4c3c-a987-4964dfe0a009" providerId="ADAL" clId="{6E9897BA-D8D0-C641-805C-F4A48B207AFB}" dt="2024-12-15T12:03:52.692" v="3" actId="1076"/>
          <ac:spMkLst>
            <pc:docMk/>
            <pc:sldMk cId="0" sldId="296"/>
            <ac:spMk id="7" creationId="{9433AE29-8B7F-8C5A-62F3-BC4C1B0E10B7}"/>
          </ac:spMkLst>
        </pc:spChg>
      </pc:sldChg>
      <pc:sldChg chg="del">
        <pc:chgData name="中村 英幸" userId="0b795ed6-41a6-4c3c-a987-4964dfe0a009" providerId="ADAL" clId="{6E9897BA-D8D0-C641-805C-F4A48B207AFB}" dt="2024-12-15T23:27:22.445" v="1070" actId="2696"/>
        <pc:sldMkLst>
          <pc:docMk/>
          <pc:sldMk cId="0" sldId="297"/>
        </pc:sldMkLst>
      </pc:sldChg>
      <pc:sldChg chg="addSp delSp modSp del">
        <pc:chgData name="中村 英幸" userId="0b795ed6-41a6-4c3c-a987-4964dfe0a009" providerId="ADAL" clId="{6E9897BA-D8D0-C641-805C-F4A48B207AFB}" dt="2024-12-15T23:27:28.525" v="1071" actId="2696"/>
        <pc:sldMkLst>
          <pc:docMk/>
          <pc:sldMk cId="0" sldId="298"/>
        </pc:sldMkLst>
      </pc:sldChg>
      <pc:sldChg chg="modSp ord">
        <pc:chgData name="中村 英幸" userId="0b795ed6-41a6-4c3c-a987-4964dfe0a009" providerId="ADAL" clId="{6E9897BA-D8D0-C641-805C-F4A48B207AFB}" dt="2024-12-15T23:27:11.105" v="1069" actId="1076"/>
        <pc:sldMkLst>
          <pc:docMk/>
          <pc:sldMk cId="0" sldId="299"/>
        </pc:sldMkLst>
        <pc:spChg chg="mod">
          <ac:chgData name="中村 英幸" userId="0b795ed6-41a6-4c3c-a987-4964dfe0a009" providerId="ADAL" clId="{6E9897BA-D8D0-C641-805C-F4A48B207AFB}" dt="2024-12-15T12:09:26.521" v="23" actId="20577"/>
          <ac:spMkLst>
            <pc:docMk/>
            <pc:sldMk cId="0" sldId="299"/>
            <ac:spMk id="22542" creationId="{5D0D7417-1EF8-BB74-A5EF-D7515C8EAE63}"/>
          </ac:spMkLst>
        </pc:spChg>
        <pc:spChg chg="mod">
          <ac:chgData name="中村 英幸" userId="0b795ed6-41a6-4c3c-a987-4964dfe0a009" providerId="ADAL" clId="{6E9897BA-D8D0-C641-805C-F4A48B207AFB}" dt="2024-12-15T12:09:48.266" v="35" actId="20577"/>
          <ac:spMkLst>
            <pc:docMk/>
            <pc:sldMk cId="0" sldId="299"/>
            <ac:spMk id="22543" creationId="{6732F2DA-BC65-A9B4-6E1E-01ABD2F438E0}"/>
          </ac:spMkLst>
        </pc:spChg>
      </pc:sldChg>
      <pc:sldChg chg="del">
        <pc:chgData name="中村 英幸" userId="0b795ed6-41a6-4c3c-a987-4964dfe0a009" providerId="ADAL" clId="{6E9897BA-D8D0-C641-805C-F4A48B207AFB}" dt="2024-12-14T08:53:14.128" v="2" actId="2696"/>
        <pc:sldMkLst>
          <pc:docMk/>
          <pc:sldMk cId="1348487593" sldId="300"/>
        </pc:sldMkLst>
      </pc:sldChg>
      <pc:sldChg chg="add del">
        <pc:chgData name="中村 英幸" userId="0b795ed6-41a6-4c3c-a987-4964dfe0a009" providerId="ADAL" clId="{6E9897BA-D8D0-C641-805C-F4A48B207AFB}" dt="2024-12-15T23:56:11.254" v="1576" actId="2696"/>
        <pc:sldMkLst>
          <pc:docMk/>
          <pc:sldMk cId="788150469" sldId="304"/>
        </pc:sldMkLst>
      </pc:sldChg>
      <pc:sldChg chg="new del">
        <pc:chgData name="中村 英幸" userId="0b795ed6-41a6-4c3c-a987-4964dfe0a009" providerId="ADAL" clId="{6E9897BA-D8D0-C641-805C-F4A48B207AFB}" dt="2024-12-15T23:42:06.572" v="1293" actId="680"/>
        <pc:sldMkLst>
          <pc:docMk/>
          <pc:sldMk cId="1421073459" sldId="304"/>
        </pc:sldMkLst>
      </pc:sldChg>
      <pc:sldChg chg="modSp add del">
        <pc:chgData name="中村 英幸" userId="0b795ed6-41a6-4c3c-a987-4964dfe0a009" providerId="ADAL" clId="{6E9897BA-D8D0-C641-805C-F4A48B207AFB}" dt="2024-12-15T23:31:28.489" v="1095" actId="2696"/>
        <pc:sldMkLst>
          <pc:docMk/>
          <pc:sldMk cId="2514319025" sldId="304"/>
        </pc:sldMkLst>
      </pc:sldChg>
      <pc:sldChg chg="del">
        <pc:chgData name="中村 英幸" userId="0b795ed6-41a6-4c3c-a987-4964dfe0a009" providerId="ADAL" clId="{6E9897BA-D8D0-C641-805C-F4A48B207AFB}" dt="2024-12-14T08:53:10.404" v="0" actId="2696"/>
        <pc:sldMkLst>
          <pc:docMk/>
          <pc:sldMk cId="2900447434" sldId="304"/>
        </pc:sldMkLst>
      </pc:sldChg>
      <pc:sldChg chg="del">
        <pc:chgData name="中村 英幸" userId="0b795ed6-41a6-4c3c-a987-4964dfe0a009" providerId="ADAL" clId="{6E9897BA-D8D0-C641-805C-F4A48B207AFB}" dt="2024-12-14T08:53:12.299" v="1" actId="2696"/>
        <pc:sldMkLst>
          <pc:docMk/>
          <pc:sldMk cId="4257989236" sldId="305"/>
        </pc:sldMkLst>
      </pc:sldChg>
    </pc:docChg>
  </pc:docChgLst>
  <pc:docChgLst>
    <pc:chgData name="田中 千寿" userId="S::tanaka_chizu_1@mt.tokushima-ec.ed.jp::c3d61cc3-1488-411e-8a36-bf930b701a40" providerId="AD" clId="Web-{C4F8D975-7015-E9C6-FCFE-A56D51B06ADC}"/>
    <pc:docChg chg="addSld">
      <pc:chgData name="田中 千寿" userId="S::tanaka_chizu_1@mt.tokushima-ec.ed.jp::c3d61cc3-1488-411e-8a36-bf930b701a40" providerId="AD" clId="Web-{C4F8D975-7015-E9C6-FCFE-A56D51B06ADC}" dt="2024-12-14T08:28:01.230" v="0"/>
      <pc:docMkLst>
        <pc:docMk/>
      </pc:docMkLst>
      <pc:sldChg chg="new">
        <pc:chgData name="田中 千寿" userId="S::tanaka_chizu_1@mt.tokushima-ec.ed.jp::c3d61cc3-1488-411e-8a36-bf930b701a40" providerId="AD" clId="Web-{C4F8D975-7015-E9C6-FCFE-A56D51B06ADC}" dt="2024-12-14T08:28:01.230" v="0"/>
        <pc:sldMkLst>
          <pc:docMk/>
          <pc:sldMk cId="4257989236" sldId="305"/>
        </pc:sldMkLst>
      </pc:sldChg>
    </pc:docChg>
  </pc:docChgLst>
  <pc:docChgLst>
    <pc:chgData name="中村 英幸" userId="0b795ed6-41a6-4c3c-a987-4964dfe0a009" providerId="ADAL" clId="{C7C31F9B-FBFF-0C42-8D80-93DF9CA23F4E}"/>
    <pc:docChg chg="delSld">
      <pc:chgData name="中村 英幸" userId="0b795ed6-41a6-4c3c-a987-4964dfe0a009" providerId="ADAL" clId="{C7C31F9B-FBFF-0C42-8D80-93DF9CA23F4E}" dt="2024-12-17T00:24:00.587" v="1" actId="2696"/>
      <pc:docMkLst>
        <pc:docMk/>
      </pc:docMkLst>
      <pc:sldChg chg="del">
        <pc:chgData name="中村 英幸" userId="0b795ed6-41a6-4c3c-a987-4964dfe0a009" providerId="ADAL" clId="{C7C31F9B-FBFF-0C42-8D80-93DF9CA23F4E}" dt="2024-12-17T00:24:00.587" v="1" actId="2696"/>
        <pc:sldMkLst>
          <pc:docMk/>
          <pc:sldMk cId="0" sldId="294"/>
        </pc:sldMkLst>
      </pc:sldChg>
      <pc:sldChg chg="del">
        <pc:chgData name="中村 英幸" userId="0b795ed6-41a6-4c3c-a987-4964dfe0a009" providerId="ADAL" clId="{C7C31F9B-FBFF-0C42-8D80-93DF9CA23F4E}" dt="2024-12-17T00:23:55.075" v="0" actId="2696"/>
        <pc:sldMkLst>
          <pc:docMk/>
          <pc:sldMk cId="3139407398" sldId="304"/>
        </pc:sldMkLst>
      </pc:sldChg>
    </pc:docChg>
  </pc:docChgLst>
  <pc:docChgLst>
    <pc:chgData name="田中 千寿" userId="S::tanaka_chizu_1@mt.tokushima-ec.ed.jp::c3d61cc3-1488-411e-8a36-bf930b701a40" providerId="AD" clId="Web-{A7F062FA-246C-84AD-3046-1CED9BA50BD1}"/>
    <pc:docChg chg="addSld">
      <pc:chgData name="田中 千寿" userId="S::tanaka_chizu_1@mt.tokushima-ec.ed.jp::c3d61cc3-1488-411e-8a36-bf930b701a40" providerId="AD" clId="Web-{A7F062FA-246C-84AD-3046-1CED9BA50BD1}" dt="2024-12-14T08:26:58.699" v="0"/>
      <pc:docMkLst>
        <pc:docMk/>
      </pc:docMkLst>
      <pc:sldChg chg="new">
        <pc:chgData name="田中 千寿" userId="S::tanaka_chizu_1@mt.tokushima-ec.ed.jp::c3d61cc3-1488-411e-8a36-bf930b701a40" providerId="AD" clId="Web-{A7F062FA-246C-84AD-3046-1CED9BA50BD1}" dt="2024-12-14T08:26:58.699" v="0"/>
        <pc:sldMkLst>
          <pc:docMk/>
          <pc:sldMk cId="2900447434" sldId="304"/>
        </pc:sldMkLst>
      </pc:sldChg>
    </pc:docChg>
  </pc:docChgLst>
  <pc:docChgLst>
    <pc:chgData name="中村 英幸" userId="0b795ed6-41a6-4c3c-a987-4964dfe0a009" providerId="ADAL" clId="{A58F7C15-F10B-4E4F-806C-F0BC0DE6A0C9}"/>
    <pc:docChg chg="undo custSel addSld modSld sldOrd">
      <pc:chgData name="中村 英幸" userId="0b795ed6-41a6-4c3c-a987-4964dfe0a009" providerId="ADAL" clId="{A58F7C15-F10B-4E4F-806C-F0BC0DE6A0C9}" dt="2024-12-16T21:54:11.040" v="323" actId="1076"/>
      <pc:docMkLst>
        <pc:docMk/>
      </pc:docMkLst>
      <pc:sldChg chg="addSp delSp modSp ord">
        <pc:chgData name="中村 英幸" userId="0b795ed6-41a6-4c3c-a987-4964dfe0a009" providerId="ADAL" clId="{A58F7C15-F10B-4E4F-806C-F0BC0DE6A0C9}" dt="2024-12-16T21:54:11.040" v="323" actId="1076"/>
        <pc:sldMkLst>
          <pc:docMk/>
          <pc:sldMk cId="0" sldId="291"/>
        </pc:sldMkLst>
        <pc:spChg chg="mod">
          <ac:chgData name="中村 英幸" userId="0b795ed6-41a6-4c3c-a987-4964dfe0a009" providerId="ADAL" clId="{A58F7C15-F10B-4E4F-806C-F0BC0DE6A0C9}" dt="2024-12-16T21:43:41.375" v="226" actId="14100"/>
          <ac:spMkLst>
            <pc:docMk/>
            <pc:sldMk cId="0" sldId="291"/>
            <ac:spMk id="2" creationId="{48FBEDF9-7252-9384-3430-1C75F666FF25}"/>
          </ac:spMkLst>
        </pc:spChg>
        <pc:spChg chg="add mod">
          <ac:chgData name="中村 英幸" userId="0b795ed6-41a6-4c3c-a987-4964dfe0a009" providerId="ADAL" clId="{A58F7C15-F10B-4E4F-806C-F0BC0DE6A0C9}" dt="2024-12-16T21:46:27.780" v="236" actId="20577"/>
          <ac:spMkLst>
            <pc:docMk/>
            <pc:sldMk cId="0" sldId="291"/>
            <ac:spMk id="4" creationId="{A2C2B232-B057-587A-5D1D-DE2DAA78EBA7}"/>
          </ac:spMkLst>
        </pc:spChg>
        <pc:spChg chg="add">
          <ac:chgData name="中村 英幸" userId="0b795ed6-41a6-4c3c-a987-4964dfe0a009" providerId="ADAL" clId="{A58F7C15-F10B-4E4F-806C-F0BC0DE6A0C9}" dt="2024-12-16T21:44:49.414" v="231" actId="22"/>
          <ac:spMkLst>
            <pc:docMk/>
            <pc:sldMk cId="0" sldId="291"/>
            <ac:spMk id="7" creationId="{6139D1AD-2406-C2BD-841A-ADE1A899131E}"/>
          </ac:spMkLst>
        </pc:spChg>
        <pc:spChg chg="del">
          <ac:chgData name="中村 英幸" userId="0b795ed6-41a6-4c3c-a987-4964dfe0a009" providerId="ADAL" clId="{A58F7C15-F10B-4E4F-806C-F0BC0DE6A0C9}" dt="2024-12-16T21:44:52.246" v="232" actId="478"/>
          <ac:spMkLst>
            <pc:docMk/>
            <pc:sldMk cId="0" sldId="291"/>
            <ac:spMk id="9" creationId="{C4BCD85E-C997-FAA1-FCBF-AE56D790DE4D}"/>
          </ac:spMkLst>
        </pc:spChg>
        <pc:spChg chg="add mod">
          <ac:chgData name="中村 英幸" userId="0b795ed6-41a6-4c3c-a987-4964dfe0a009" providerId="ADAL" clId="{A58F7C15-F10B-4E4F-806C-F0BC0DE6A0C9}" dt="2024-12-16T21:53:29.016" v="277" actId="20577"/>
          <ac:spMkLst>
            <pc:docMk/>
            <pc:sldMk cId="0" sldId="291"/>
            <ac:spMk id="10" creationId="{AC63E481-6514-7ECF-F341-0A7E567ED61A}"/>
          </ac:spMkLst>
        </pc:spChg>
        <pc:spChg chg="mod">
          <ac:chgData name="中村 英幸" userId="0b795ed6-41a6-4c3c-a987-4964dfe0a009" providerId="ADAL" clId="{A58F7C15-F10B-4E4F-806C-F0BC0DE6A0C9}" dt="2024-12-16T21:54:02.034" v="322" actId="20577"/>
          <ac:spMkLst>
            <pc:docMk/>
            <pc:sldMk cId="0" sldId="291"/>
            <ac:spMk id="30724" creationId="{71A32D3F-813A-57FF-D372-F17205E55003}"/>
          </ac:spMkLst>
        </pc:spChg>
        <pc:grpChg chg="add mod">
          <ac:chgData name="中村 英幸" userId="0b795ed6-41a6-4c3c-a987-4964dfe0a009" providerId="ADAL" clId="{A58F7C15-F10B-4E4F-806C-F0BC0DE6A0C9}" dt="2024-12-16T21:44:23.196" v="229" actId="14100"/>
          <ac:grpSpMkLst>
            <pc:docMk/>
            <pc:sldMk cId="0" sldId="291"/>
            <ac:grpSpMk id="5" creationId="{86E2DC07-EF5C-CB02-B036-DEBFE8C8EC71}"/>
          </ac:grpSpMkLst>
        </pc:grpChg>
      </pc:sldChg>
      <pc:sldChg chg="addSp delSp add">
        <pc:chgData name="中村 英幸" userId="0b795ed6-41a6-4c3c-a987-4964dfe0a009" providerId="ADAL" clId="{A58F7C15-F10B-4E4F-806C-F0BC0DE6A0C9}" dt="2024-12-16T21:46:49.952" v="238" actId="22"/>
        <pc:sldMkLst>
          <pc:docMk/>
          <pc:sldMk cId="3853444179" sldId="304"/>
        </pc:sldMkLst>
        <pc:spChg chg="add del">
          <ac:chgData name="中村 英幸" userId="0b795ed6-41a6-4c3c-a987-4964dfe0a009" providerId="ADAL" clId="{A58F7C15-F10B-4E4F-806C-F0BC0DE6A0C9}" dt="2024-12-16T21:46:49.952" v="238" actId="22"/>
          <ac:spMkLst>
            <pc:docMk/>
            <pc:sldMk cId="3853444179" sldId="304"/>
            <ac:spMk id="6" creationId="{4B58FC06-89B9-2C61-94D1-DDEAA3A8FA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78E1F2EA-1AE8-01B2-2EE3-A66D665B3C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B0F4B57-309C-2F6A-9A56-1D940E2944A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65341FF-2FE6-4AED-88A5-319A65F73593}" type="datetimeFigureOut">
              <a:rPr lang="ja-JP" altLang="en-US"/>
              <a:pPr>
                <a:defRPr/>
              </a:pPr>
              <a:t>2024/12/17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AA396277-B79F-6ADD-1579-DB650A0303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575634D1-032B-AC0D-F5D6-1DEE2D60F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F32673C-EFE9-FC9E-C36C-C647EFE038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5AAC54A-4C41-865B-EA08-7DDD820A73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BD48BC-C74E-474B-91F1-5D008E308E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DCFB2F9-6167-4B28-DC28-B348EE9589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65DEC3D-F206-7718-874C-24629311D6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4E6DAEE-7337-0EDB-C334-52BA837030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5A8185-B27E-4C45-9CD4-D2870E8C8FC8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 1">
            <a:extLst>
              <a:ext uri="{FF2B5EF4-FFF2-40B4-BE49-F238E27FC236}">
                <a16:creationId xmlns:a16="http://schemas.microsoft.com/office/drawing/2014/main" id="{744C1D5E-1126-A248-78EF-4E768A30D2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ノート プレースホルダ 2">
            <a:extLst>
              <a:ext uri="{FF2B5EF4-FFF2-40B4-BE49-F238E27FC236}">
                <a16:creationId xmlns:a16="http://schemas.microsoft.com/office/drawing/2014/main" id="{B80A8A54-6082-517F-F339-A795336454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172" name="スライド番号プレースホルダ 3">
            <a:extLst>
              <a:ext uri="{FF2B5EF4-FFF2-40B4-BE49-F238E27FC236}">
                <a16:creationId xmlns:a16="http://schemas.microsoft.com/office/drawing/2014/main" id="{525A82CC-AD1C-61DE-D345-F68312820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D78CA7-BCEA-48EC-825A-F3A6EFC0D434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この値は、理論的に計算しました。</a:t>
            </a:r>
            <a:endParaRPr kumimoji="1" lang="en-US" altLang="ja-JP" dirty="0"/>
          </a:p>
          <a:p>
            <a:r>
              <a:rPr kumimoji="1" lang="en-US" altLang="ja-JP" dirty="0"/>
              <a:t>This value is calculated theoretically.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BD48BC-C74E-474B-91F1-5D008E308E90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1851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>
            <a:extLst>
              <a:ext uri="{FF2B5EF4-FFF2-40B4-BE49-F238E27FC236}">
                <a16:creationId xmlns:a16="http://schemas.microsoft.com/office/drawing/2014/main" id="{9C31621A-6A58-FB92-B985-8944AE2A88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 2">
            <a:extLst>
              <a:ext uri="{FF2B5EF4-FFF2-40B4-BE49-F238E27FC236}">
                <a16:creationId xmlns:a16="http://schemas.microsoft.com/office/drawing/2014/main" id="{A9DA11FC-361A-6A4B-4A07-C551473E0B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5604" name="スライド番号プレースホルダ 3">
            <a:extLst>
              <a:ext uri="{FF2B5EF4-FFF2-40B4-BE49-F238E27FC236}">
                <a16:creationId xmlns:a16="http://schemas.microsoft.com/office/drawing/2014/main" id="{3F460B4E-C4E2-3769-AEFC-137EF2FB3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D2A4066-F262-44F6-AA7A-906A04BAEE99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>
            <a:extLst>
              <a:ext uri="{FF2B5EF4-FFF2-40B4-BE49-F238E27FC236}">
                <a16:creationId xmlns:a16="http://schemas.microsoft.com/office/drawing/2014/main" id="{71E72555-B773-04F8-5219-05C6FA0CDC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ノート プレースホルダ 2">
            <a:extLst>
              <a:ext uri="{FF2B5EF4-FFF2-40B4-BE49-F238E27FC236}">
                <a16:creationId xmlns:a16="http://schemas.microsoft.com/office/drawing/2014/main" id="{707037D4-F67E-A557-59E6-4375764710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7652" name="スライド番号プレースホルダ 3">
            <a:extLst>
              <a:ext uri="{FF2B5EF4-FFF2-40B4-BE49-F238E27FC236}">
                <a16:creationId xmlns:a16="http://schemas.microsoft.com/office/drawing/2014/main" id="{50AEEDE9-B5C8-DF21-5136-6FE36C8A70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2C86FF-0783-4973-913B-D0A4363E4B6E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>
            <a:extLst>
              <a:ext uri="{FF2B5EF4-FFF2-40B4-BE49-F238E27FC236}">
                <a16:creationId xmlns:a16="http://schemas.microsoft.com/office/drawing/2014/main" id="{56680E9D-3301-D2C1-A6CD-32F10CE9BA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ノート プレースホルダ 2">
            <a:extLst>
              <a:ext uri="{FF2B5EF4-FFF2-40B4-BE49-F238E27FC236}">
                <a16:creationId xmlns:a16="http://schemas.microsoft.com/office/drawing/2014/main" id="{4546AC78-04BC-410A-93AC-1EAAACD232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31748" name="スライド番号プレースホルダ 3">
            <a:extLst>
              <a:ext uri="{FF2B5EF4-FFF2-40B4-BE49-F238E27FC236}">
                <a16:creationId xmlns:a16="http://schemas.microsoft.com/office/drawing/2014/main" id="{79F5923D-19E8-6BF1-2216-F81707B481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058C70-39C5-4180-A178-1DBB9FFD594B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FAD8FE-6FD5-9985-CADA-A6FE62864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E2BEE0-12AC-F9C0-0E9F-AC79533766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92810A-10FF-D44A-C05E-433A0E58D8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B9F7C-1D53-4C99-9E5F-053C73FAFD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06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E5E186-D16E-2330-5BE4-C7642ABBE3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A28CEA-D66E-3E86-3E31-4D8E5D505B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3F6584-20DA-CA78-A0C9-33A02B868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F4742-D485-4A39-80DF-1A91EA50F4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265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1A567B-DD28-A0E7-BF3B-1F12CAFA07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45E84C-277A-83DC-6064-B35D95A89F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6AE35D-A3D6-C9E2-0A6C-830DF48964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68293-6C9F-44A0-AC8F-40B7DE182D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010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3A6084-5E31-58ED-7E1A-B1630892AD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1B770C-2C95-572C-B3D3-6C1AC1DCB7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6C2B13-4399-C51B-AC89-5E9FA10B04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00272-8AE2-4FCB-8C27-08C6A2680A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552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E8A851-50B3-85E3-689C-FE1007FD46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F19C16-5A68-E437-6C05-5F255D089C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9876F7-AC5F-206E-B8D0-F56184166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49A3D-4B03-4E4B-84BD-6FAEC6F70B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20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98A3D0-0FA4-23DF-1B42-7663DBDF86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C6F23B-AA09-65FB-1D46-85E60338C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3C6F52-0DE7-4487-BCBC-E0CB74530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7CB7B-CE9E-43B4-AEC8-01002B8A00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853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C21183-75B9-120A-923E-6F3F5A470C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1F74A4F-9D04-2FE2-7ED3-DD437C361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5E60B6-7529-DB8B-F106-C47147BCD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B9ED8-34DB-43A6-AAE9-3048F39B5B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839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66DA14-949E-DABC-62BE-8A98B7131C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D8EE0B-74A6-106E-CB2F-ADD8853333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4B8BBE-A6EA-0C37-8E97-37716E8942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104BE-E74D-43B8-89CB-37C956110C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836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CD444E-5B55-63A1-5BB2-D84A85785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CF1F37-8C56-5D3C-1C2A-C247B14CF4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EFD84E-8981-843A-E033-C3C2D28EDA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4B73E-45FA-41B0-8BEA-27558C70BE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381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62573C-8729-359A-130F-8172E0DC9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3234EC-C271-34BF-AB92-140A6A9247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BE3AF7-26EF-6F7D-9070-FA3234DE0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E9E0C-9374-4EBB-8CB3-A874C5ADD0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346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7221DD-403D-A7C5-97F6-6F7A69CE01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4BA8CB-D4DE-CA11-2C8B-53A9B6BB7A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380033-00EA-4560-091E-A5D92430F8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5F1C8-5EB0-459C-9DD2-ED88A5DACF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855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F5FA90-AB3A-8A94-E1C0-FEFEEC737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F52232-6E41-6CF4-0F1D-3BCC632CA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863269-C755-E952-A7A2-599101E4ED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2AD9369-EF46-F63D-250A-BD30CA0FEE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D267DE3-869A-1C42-5E2D-AD01282FDC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50AA269-A6CD-48BC-8130-916C5CFE4C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252F667-D6ED-7FAA-6E42-215BF3D4F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161" y="3076026"/>
            <a:ext cx="2104644" cy="1577110"/>
          </a:xfrm>
          <a:prstGeom prst="rect">
            <a:avLst/>
          </a:prstGeom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84AE5331-7213-1BBF-982E-EE9B707D17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23920"/>
            <a:ext cx="9144000" cy="4824386"/>
          </a:xfrm>
        </p:spPr>
        <p:txBody>
          <a:bodyPr/>
          <a:lstStyle/>
          <a:p>
            <a:pPr eaLnBrk="1" hangingPunct="1"/>
            <a:r>
              <a:rPr lang="en-US" altLang="ja-JP" sz="3200" dirty="0"/>
              <a:t>【SSH Training in Taiwan】</a:t>
            </a:r>
            <a:br>
              <a:rPr lang="en-US" altLang="ja-JP" sz="3200" dirty="0"/>
            </a:b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Measurement of Gravitational Acceleration and Natural Radiation </a:t>
            </a:r>
            <a:b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at National Hsin Hua Senior High School</a:t>
            </a:r>
            <a:br>
              <a:rPr lang="en-US" altLang="ja-JP" sz="3600" dirty="0"/>
            </a:br>
            <a:br>
              <a:rPr lang="en-US" altLang="ja-JP" dirty="0"/>
            </a:br>
            <a:r>
              <a:rPr lang="en-US" altLang="ja-JP" sz="2800" dirty="0"/>
              <a:t>【SSH</a:t>
            </a:r>
            <a:r>
              <a:rPr lang="ja-JP" altLang="en-US" sz="2800" dirty="0"/>
              <a:t>台湾研修</a:t>
            </a:r>
            <a:r>
              <a:rPr lang="en-US" altLang="ja-JP" sz="2800" dirty="0"/>
              <a:t>】</a:t>
            </a:r>
            <a:br>
              <a:rPr lang="en-US" altLang="ja-JP" sz="2800" dirty="0"/>
            </a:br>
            <a:r>
              <a:rPr lang="en-US" altLang="ja-JP" sz="3200" dirty="0"/>
              <a:t>『</a:t>
            </a:r>
            <a:r>
              <a:rPr lang="ja-JP" altLang="en-US" sz="3200" dirty="0"/>
              <a:t>国立新化高級中学校における</a:t>
            </a:r>
            <a:br>
              <a:rPr lang="en-US" altLang="ja-JP" sz="3200" dirty="0"/>
            </a:br>
            <a:r>
              <a:rPr lang="ja-JP" altLang="en-US" sz="3200" dirty="0"/>
              <a:t>重力加速度の測定と自然放射線の測定</a:t>
            </a:r>
            <a:r>
              <a:rPr lang="en-US" altLang="ja-JP" sz="3200" dirty="0"/>
              <a:t>』</a:t>
            </a:r>
            <a:endParaRPr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0D7B6F8-4B60-DDE6-98D5-4F543C497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421" y="3140968"/>
            <a:ext cx="1431095" cy="1224136"/>
          </a:xfrm>
          <a:prstGeom prst="rect">
            <a:avLst/>
          </a:prstGeom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14FA0965-7454-B554-3E59-6CCBD2C3C4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8031" y="5877272"/>
            <a:ext cx="7627938" cy="863947"/>
          </a:xfrm>
        </p:spPr>
        <p:txBody>
          <a:bodyPr/>
          <a:lstStyle/>
          <a:p>
            <a:pPr eaLnBrk="1" hangingPunct="1"/>
            <a:r>
              <a:rPr lang="en-US" altLang="ja-JP" sz="2400" dirty="0"/>
              <a:t>Tokushima Prefectural Tomioka Nishi High School</a:t>
            </a:r>
          </a:p>
          <a:p>
            <a:pPr eaLnBrk="1" hangingPunct="1"/>
            <a:r>
              <a:rPr lang="en-US" altLang="ja-JP" sz="2400" dirty="0"/>
              <a:t>Tuesday, December 17, 2024</a:t>
            </a:r>
            <a:endParaRPr lang="ja-JP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3B5ADD6-E0A1-E331-5DA6-8BC5E5F64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18627"/>
            <a:ext cx="6697010" cy="6420746"/>
          </a:xfrm>
          <a:prstGeom prst="rect">
            <a:avLst/>
          </a:prstGeom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3B907C45-91DC-10B3-5021-AA0E9F4ADDE1}"/>
              </a:ext>
            </a:extLst>
          </p:cNvPr>
          <p:cNvSpPr/>
          <p:nvPr/>
        </p:nvSpPr>
        <p:spPr>
          <a:xfrm>
            <a:off x="2483768" y="6165304"/>
            <a:ext cx="188689" cy="1864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AAF740D-7629-DED0-57BC-1182FE33534C}"/>
              </a:ext>
            </a:extLst>
          </p:cNvPr>
          <p:cNvSpPr/>
          <p:nvPr/>
        </p:nvSpPr>
        <p:spPr>
          <a:xfrm>
            <a:off x="5508104" y="3501008"/>
            <a:ext cx="188689" cy="1864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63DB420-FF75-E4C3-52C8-251AE0921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12909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Gravitational Acceleration</a:t>
            </a:r>
            <a:endParaRPr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452A52D7-ACC2-F45B-4162-B01E69AFC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423" y="1814476"/>
            <a:ext cx="4502729" cy="100115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bg1"/>
                </a:solidFill>
              </a:rPr>
              <a:t>Anan City, Tokushima</a:t>
            </a:r>
            <a:r>
              <a:rPr lang="ja-JP" altLang="en-US" sz="2800" b="1" dirty="0">
                <a:solidFill>
                  <a:schemeClr val="bg1"/>
                </a:solidFill>
              </a:rPr>
              <a:t>：</a:t>
            </a:r>
            <a:endParaRPr lang="en-US" altLang="ja-JP" sz="2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bg1"/>
                </a:solidFill>
              </a:rPr>
              <a:t>9.796[m/s</a:t>
            </a:r>
            <a:r>
              <a:rPr lang="en-US" altLang="ja-JP" sz="2800" b="1" baseline="30000" dirty="0">
                <a:solidFill>
                  <a:schemeClr val="bg1"/>
                </a:solidFill>
              </a:rPr>
              <a:t>2</a:t>
            </a:r>
            <a:r>
              <a:rPr lang="en-US" altLang="ja-JP" sz="2800" b="1" dirty="0">
                <a:solidFill>
                  <a:schemeClr val="bg1"/>
                </a:solidFill>
              </a:rPr>
              <a:t>] </a:t>
            </a:r>
            <a:r>
              <a:rPr lang="en-US" altLang="ja-JP" sz="2000" b="1" dirty="0">
                <a:solidFill>
                  <a:schemeClr val="bg1"/>
                </a:solidFill>
              </a:rPr>
              <a:t>Theoretical values</a:t>
            </a:r>
            <a:endParaRPr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AutoShape 16">
            <a:extLst>
              <a:ext uri="{FF2B5EF4-FFF2-40B4-BE49-F238E27FC236}">
                <a16:creationId xmlns:a16="http://schemas.microsoft.com/office/drawing/2014/main" id="{AB731369-8917-367D-89B4-2F144414B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200" y="5757967"/>
            <a:ext cx="4275807" cy="100115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bg1"/>
                </a:solidFill>
              </a:rPr>
              <a:t>Tainan City, Taiwan</a:t>
            </a:r>
            <a:r>
              <a:rPr lang="ja-JP" altLang="en-US" sz="2800" b="1" dirty="0">
                <a:solidFill>
                  <a:schemeClr val="bg1"/>
                </a:solidFill>
              </a:rPr>
              <a:t>：</a:t>
            </a:r>
            <a:endParaRPr lang="en-US" altLang="ja-JP" sz="2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bg1"/>
                </a:solidFill>
              </a:rPr>
              <a:t>(</a:t>
            </a:r>
            <a:r>
              <a:rPr lang="ja-JP" altLang="en-US" sz="2800" b="1" dirty="0">
                <a:solidFill>
                  <a:schemeClr val="bg1"/>
                </a:solidFill>
              </a:rPr>
              <a:t>　　　　　　　</a:t>
            </a:r>
            <a:r>
              <a:rPr lang="en-US" altLang="ja-JP" sz="2800" b="1" dirty="0">
                <a:solidFill>
                  <a:schemeClr val="bg1"/>
                </a:solidFill>
              </a:rPr>
              <a:t>)[m/s</a:t>
            </a:r>
            <a:r>
              <a:rPr lang="en-US" altLang="ja-JP" sz="2800" b="1" baseline="30000" dirty="0">
                <a:solidFill>
                  <a:schemeClr val="bg1"/>
                </a:solidFill>
              </a:rPr>
              <a:t>2</a:t>
            </a:r>
            <a:r>
              <a:rPr lang="en-US" altLang="ja-JP" sz="2800" b="1" dirty="0">
                <a:solidFill>
                  <a:schemeClr val="bg1"/>
                </a:solidFill>
              </a:rPr>
              <a:t>]</a:t>
            </a:r>
            <a:endParaRPr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Line 19">
            <a:extLst>
              <a:ext uri="{FF2B5EF4-FFF2-40B4-BE49-F238E27FC236}">
                <a16:creationId xmlns:a16="http://schemas.microsoft.com/office/drawing/2014/main" id="{473FD513-B3F9-644B-18E9-349402A32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8778" y="2815630"/>
            <a:ext cx="899325" cy="68537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Line 19">
            <a:extLst>
              <a:ext uri="{FF2B5EF4-FFF2-40B4-BE49-F238E27FC236}">
                <a16:creationId xmlns:a16="http://schemas.microsoft.com/office/drawing/2014/main" id="{A784DC60-A144-0A3E-3EEE-89B63112BB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91303" y="6260115"/>
            <a:ext cx="773832" cy="12414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1655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1636033-9104-D72E-86B4-7F30EFC4B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400" b="1" dirty="0"/>
              <a:t>Analysis of Results(考察）</a:t>
            </a:r>
            <a:endParaRPr lang="ja-JP" altLang="en-US" dirty="0"/>
          </a:p>
        </p:txBody>
      </p:sp>
      <p:sp>
        <p:nvSpPr>
          <p:cNvPr id="19460" name="AutoShape 4">
            <a:extLst>
              <a:ext uri="{FF2B5EF4-FFF2-40B4-BE49-F238E27FC236}">
                <a16:creationId xmlns:a16="http://schemas.microsoft.com/office/drawing/2014/main" id="{878082BA-06BE-895E-7A54-0DC47414D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417637"/>
            <a:ext cx="6985000" cy="1143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3500" b="0" i="0" dirty="0">
                <a:solidFill>
                  <a:schemeClr val="bg1"/>
                </a:solidFill>
                <a:effectLst/>
                <a:latin typeface=".SFUI-Regular"/>
              </a:rPr>
              <a:t>Consider the reason </a:t>
            </a:r>
            <a:endParaRPr lang="ja-JP" altLang="en-US" sz="3500" b="0" i="0" dirty="0">
              <a:solidFill>
                <a:schemeClr val="bg1"/>
              </a:solidFill>
              <a:effectLst/>
              <a:latin typeface=".SFUI-Regular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sz="3500" b="0" i="0" dirty="0">
                <a:solidFill>
                  <a:schemeClr val="bg1"/>
                </a:solidFill>
                <a:effectLst/>
                <a:latin typeface=".SFUI-Regular"/>
              </a:rPr>
              <a:t>for the measurement error.</a:t>
            </a:r>
            <a:endParaRPr lang="en-US" altLang="ja-JP" sz="3500" dirty="0">
              <a:solidFill>
                <a:schemeClr val="bg1"/>
              </a:solidFill>
              <a:effectLst/>
              <a:latin typeface=".SF UI"/>
            </a:endParaRP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B8D408EF-4042-D4D9-0FCF-533A23E14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656785"/>
            <a:ext cx="6985000" cy="123963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3500" b="0" i="0" dirty="0">
                <a:solidFill>
                  <a:schemeClr val="bg1"/>
                </a:solidFill>
                <a:effectLst/>
                <a:latin typeface=".SFUI-Regular"/>
              </a:rPr>
              <a:t>Consider ways to improve </a:t>
            </a:r>
            <a:endParaRPr lang="ja-JP" altLang="en-US" sz="3500" b="0" i="0" dirty="0">
              <a:solidFill>
                <a:schemeClr val="bg1"/>
              </a:solidFill>
              <a:effectLst/>
              <a:latin typeface=".SFUI-Regular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sz="3500" b="0" i="0" dirty="0">
                <a:solidFill>
                  <a:schemeClr val="bg1"/>
                </a:solidFill>
                <a:effectLst/>
                <a:latin typeface=".SFUI-Regular"/>
              </a:rPr>
              <a:t>measurement accuracy.</a:t>
            </a:r>
            <a:endParaRPr lang="en-US" altLang="ja-JP" sz="3500" dirty="0">
              <a:solidFill>
                <a:schemeClr val="bg1"/>
              </a:solidFill>
              <a:effectLst/>
              <a:latin typeface=".SF UI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4AB67B09-ADDD-6C0B-AEE7-26D44F02A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815" y="4572000"/>
            <a:ext cx="6985000" cy="142095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3500" dirty="0">
                <a:solidFill>
                  <a:schemeClr val="bg1"/>
                </a:solidFill>
                <a:latin typeface=".SF UI"/>
              </a:rPr>
              <a:t>測定</a:t>
            </a:r>
            <a:r>
              <a:rPr lang="ja-JP" altLang="en-US" sz="3500" b="0" i="0" dirty="0">
                <a:solidFill>
                  <a:schemeClr val="bg1"/>
                </a:solidFill>
                <a:latin typeface=".SF UI"/>
              </a:rPr>
              <a:t>誤差が生じた理由を考えよう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3500" dirty="0">
                <a:solidFill>
                  <a:schemeClr val="bg1"/>
                </a:solidFill>
                <a:effectLst/>
                <a:latin typeface=".SF UI"/>
              </a:rPr>
              <a:t>測定精度を高める方法を考えよう</a:t>
            </a:r>
            <a:endParaRPr lang="ja-JP" altLang="en-US" sz="3500" b="0" i="0" dirty="0">
              <a:solidFill>
                <a:schemeClr val="bg1"/>
              </a:solidFill>
              <a:effectLst/>
              <a:latin typeface=".SFUI-Regula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図 3">
            <a:extLst>
              <a:ext uri="{FF2B5EF4-FFF2-40B4-BE49-F238E27FC236}">
                <a16:creationId xmlns:a16="http://schemas.microsoft.com/office/drawing/2014/main" id="{91B51363-8B43-1079-875D-FA5409A6B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39" y="2143899"/>
            <a:ext cx="1494316" cy="127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4C354E9B-ED37-7E8D-A978-DEE161F69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25" y="1671588"/>
            <a:ext cx="8929687" cy="10126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b="1" i="0" dirty="0">
                <a:solidFill>
                  <a:srgbClr val="000000"/>
                </a:solidFill>
                <a:effectLst/>
                <a:latin typeface=".SFUI-Regular"/>
              </a:rPr>
              <a:t>Measure natural radiation (gamma rays) at various locations with </a:t>
            </a:r>
            <a:r>
              <a:rPr lang="en-US" altLang="ja-JP" b="1" i="0" dirty="0" err="1">
                <a:solidFill>
                  <a:srgbClr val="000000"/>
                </a:solidFill>
                <a:effectLst/>
                <a:latin typeface=".SFUI-Regular"/>
              </a:rPr>
              <a:t>Radi</a:t>
            </a:r>
            <a:r>
              <a:rPr lang="en-US" altLang="ja-JP" b="1" i="0" dirty="0">
                <a:solidFill>
                  <a:srgbClr val="000000"/>
                </a:solidFill>
                <a:effectLst/>
                <a:latin typeface=".SFUI-Regular"/>
              </a:rPr>
              <a:t>.</a:t>
            </a:r>
            <a:endParaRPr lang="en-US" altLang="ja-JP" b="1" dirty="0">
              <a:solidFill>
                <a:srgbClr val="000000"/>
              </a:solidFill>
              <a:effectLst/>
              <a:latin typeface=".SF UI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4364D48-EE59-9212-BA55-1BF06DF9A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915600"/>
            <a:ext cx="1848884" cy="4742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b="0" i="0" dirty="0">
                <a:solidFill>
                  <a:srgbClr val="000000"/>
                </a:solidFill>
                <a:effectLst/>
                <a:latin typeface=".SFUI-Regular"/>
              </a:rPr>
              <a:t>Usage</a:t>
            </a:r>
            <a:endParaRPr lang="en-US" altLang="ja-JP" dirty="0">
              <a:solidFill>
                <a:srgbClr val="000000"/>
              </a:solidFill>
              <a:effectLst/>
              <a:latin typeface=".SF U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5284CC-3AAB-3D05-9A50-AF58B0289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8" y="3457826"/>
            <a:ext cx="8858250" cy="16222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3200" kern="0" dirty="0"/>
              <a:t>・</a:t>
            </a:r>
            <a:r>
              <a:rPr lang="en-US" altLang="ja-JP" sz="3500" b="0" i="0" dirty="0">
                <a:solidFill>
                  <a:srgbClr val="000000"/>
                </a:solidFill>
                <a:effectLst/>
                <a:latin typeface=".SFUI-Regular"/>
              </a:rPr>
              <a:t>If the measurement location is changed, </a:t>
            </a:r>
            <a:endParaRPr lang="ja-JP" altLang="en-US" sz="3500" b="0" i="0" dirty="0">
              <a:solidFill>
                <a:srgbClr val="000000"/>
              </a:solidFill>
              <a:effectLst/>
              <a:latin typeface=".SFUI-Regular"/>
            </a:endParaRPr>
          </a:p>
          <a:p>
            <a:pPr algn="l" eaLnBrk="1" hangingPunct="1">
              <a:defRPr/>
            </a:pPr>
            <a:r>
              <a:rPr lang="ja-JP" altLang="en-US" sz="3500" b="0" i="0" dirty="0">
                <a:solidFill>
                  <a:srgbClr val="000000"/>
                </a:solidFill>
                <a:effectLst/>
                <a:latin typeface=".SFUI-Regular"/>
              </a:rPr>
              <a:t> </a:t>
            </a:r>
            <a:r>
              <a:rPr lang="en-US" altLang="ja-JP" sz="3500" b="0" i="0" dirty="0">
                <a:solidFill>
                  <a:srgbClr val="000000"/>
                </a:solidFill>
                <a:effectLst/>
                <a:latin typeface=".SFUI-Regular"/>
              </a:rPr>
              <a:t>take a measurement 1 minute later</a:t>
            </a:r>
            <a:r>
              <a:rPr lang="en-US" altLang="ja-JP" sz="3500" dirty="0">
                <a:solidFill>
                  <a:srgbClr val="000000"/>
                </a:solidFill>
                <a:latin typeface=".SFUI-Regular"/>
              </a:rPr>
              <a:t>.</a:t>
            </a:r>
            <a:endParaRPr lang="ja-JP" altLang="en-US" sz="3500" kern="0" dirty="0"/>
          </a:p>
          <a:p>
            <a:pPr algn="l" eaLnBrk="1" hangingPunct="1">
              <a:defRPr/>
            </a:pPr>
            <a:r>
              <a:rPr lang="ja-JP" altLang="en-US" sz="3200" kern="0" dirty="0"/>
              <a:t>・</a:t>
            </a:r>
            <a:r>
              <a:rPr lang="en-US" altLang="ja-JP" sz="3500" b="0" i="0" dirty="0">
                <a:solidFill>
                  <a:srgbClr val="000000"/>
                </a:solidFill>
                <a:effectLst/>
                <a:latin typeface=".SFUI-Regular"/>
              </a:rPr>
              <a:t>Keep cell phone away during measurement</a:t>
            </a:r>
            <a:r>
              <a:rPr lang="en-US" altLang="ja-JP" sz="3500" kern="0" dirty="0">
                <a:solidFill>
                  <a:srgbClr val="000000"/>
                </a:solidFill>
                <a:latin typeface=".SFUI-Regular"/>
              </a:rPr>
              <a:t>.</a:t>
            </a:r>
            <a:endParaRPr lang="en-US" altLang="ja-JP" sz="3500" dirty="0">
              <a:solidFill>
                <a:srgbClr val="000000"/>
              </a:solidFill>
              <a:effectLst/>
              <a:latin typeface=".SF UI"/>
            </a:endParaRP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FB4F8CD2-99A0-67F6-7104-C767BCF00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474" y="86880"/>
            <a:ext cx="7839512" cy="16313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Measurement of Natural Radiation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~National Hsin Hua Senior High School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surrounding areas~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自然放射線の測定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～國立新化高級中學校周辺～</a:t>
            </a:r>
            <a:endParaRPr lang="en-US" altLang="ja-JP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CA51920-A516-000D-DC8C-2F668A403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148016"/>
            <a:ext cx="8929687" cy="4830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altLang="ja-JP" sz="2200" kern="0" dirty="0" err="1">
                <a:solidFill>
                  <a:srgbClr val="FF0000"/>
                </a:solidFill>
              </a:rPr>
              <a:t>Radi</a:t>
            </a:r>
            <a:r>
              <a:rPr lang="ja-JP" altLang="en-US" sz="2200" kern="0" dirty="0"/>
              <a:t>でいろいろな場所の自然放射線</a:t>
            </a:r>
            <a:r>
              <a:rPr lang="en-US" altLang="ja-JP" sz="2200" kern="0" dirty="0"/>
              <a:t>(</a:t>
            </a:r>
            <a:r>
              <a:rPr lang="ja-JP" altLang="en-US" sz="2200" kern="0" dirty="0"/>
              <a:t>ガンマ線：</a:t>
            </a:r>
            <a:r>
              <a:rPr lang="en-US" altLang="ja-JP" sz="2200" kern="0" dirty="0"/>
              <a:t>γ-ray)</a:t>
            </a:r>
            <a:r>
              <a:rPr lang="ja-JP" altLang="en-US" sz="2200" kern="0" dirty="0"/>
              <a:t>を測定する。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1F3B93F-8A4A-7C93-65E5-BFCA74AF8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45" y="5533794"/>
            <a:ext cx="1692827" cy="363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kern="0" dirty="0"/>
              <a:t>使用方法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30D8152-B966-945E-A634-EEFE38BBC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5897676"/>
            <a:ext cx="8858250" cy="8743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2400" kern="0" dirty="0"/>
              <a:t>・測定場所を変更した場合は、</a:t>
            </a:r>
            <a:r>
              <a:rPr lang="en-US" altLang="ja-JP" sz="2400" kern="0" dirty="0"/>
              <a:t>1</a:t>
            </a:r>
            <a:r>
              <a:rPr lang="ja-JP" altLang="en-US" sz="2400" kern="0" dirty="0"/>
              <a:t>分後に測定する</a:t>
            </a:r>
          </a:p>
          <a:p>
            <a:pPr algn="l" eaLnBrk="1" hangingPunct="1">
              <a:defRPr/>
            </a:pPr>
            <a:r>
              <a:rPr lang="ja-JP" altLang="en-US" sz="2400" kern="0" dirty="0"/>
              <a:t>・測定中は、携帯電話を遠ざける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A2989BD-ED27-7BC4-72A6-24D3DB6F5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21" y="223285"/>
            <a:ext cx="5108022" cy="10577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b="1" i="0" dirty="0">
                <a:solidFill>
                  <a:srgbClr val="000000"/>
                </a:solidFill>
                <a:effectLst/>
                <a:latin typeface=".SFUI-Regular"/>
              </a:rPr>
              <a:t>unit of gamma rays</a:t>
            </a:r>
            <a:endParaRPr lang="en-US" altLang="ja-JP" b="1" dirty="0">
              <a:solidFill>
                <a:srgbClr val="000000"/>
              </a:solidFill>
              <a:effectLst/>
              <a:latin typeface=".SF UI"/>
            </a:endParaRPr>
          </a:p>
        </p:txBody>
      </p:sp>
      <p:sp>
        <p:nvSpPr>
          <p:cNvPr id="26628" name="テキスト ボックス 6">
            <a:extLst>
              <a:ext uri="{FF2B5EF4-FFF2-40B4-BE49-F238E27FC236}">
                <a16:creationId xmlns:a16="http://schemas.microsoft.com/office/drawing/2014/main" id="{E5E40912-31F8-EE85-4DDA-AB0354793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21" y="2024575"/>
            <a:ext cx="8200196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［</a:t>
            </a:r>
            <a:r>
              <a:rPr lang="en-US" altLang="ja-JP" b="1" i="1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μ</a:t>
            </a:r>
            <a:r>
              <a:rPr lang="en-US" altLang="ja-JP" b="1" i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明朝" panose="02020609040205080304" pitchFamily="49" charset="-128"/>
              </a:rPr>
              <a:t>Sv/h</a:t>
            </a:r>
            <a:r>
              <a:rPr lang="ja-JP" altLang="en-US" dirty="0">
                <a:solidFill>
                  <a:srgbClr val="000000"/>
                </a:solidFill>
                <a:latin typeface="ＭＳ ゴシック" panose="020B0609070205080204" pitchFamily="49" charset="-128"/>
                <a:ea typeface="ＭＳ 明朝" panose="02020609040205080304" pitchFamily="49" charset="-128"/>
              </a:rPr>
              <a:t> </a:t>
            </a:r>
            <a:r>
              <a:rPr lang="ja-JP" altLang="en-US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］</a:t>
            </a:r>
            <a:r>
              <a:rPr lang="ja-JP" altLang="en-US" sz="3600" b="1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：</a:t>
            </a:r>
            <a:r>
              <a:rPr lang="en-US" altLang="ja-JP" sz="3600" b="1" i="0" dirty="0" err="1">
                <a:solidFill>
                  <a:srgbClr val="000000"/>
                </a:solidFill>
                <a:effectLst/>
                <a:latin typeface=".SFUI-Regular"/>
              </a:rPr>
              <a:t>microsievert</a:t>
            </a:r>
            <a:r>
              <a:rPr lang="en-US" altLang="ja-JP" sz="3600" b="1" i="0" dirty="0">
                <a:solidFill>
                  <a:srgbClr val="000000"/>
                </a:solidFill>
                <a:effectLst/>
                <a:latin typeface=".SFUI-Regular"/>
              </a:rPr>
              <a:t> per hour</a:t>
            </a:r>
            <a:endParaRPr lang="en-US" altLang="ja-JP" sz="3600" b="1" dirty="0">
              <a:solidFill>
                <a:srgbClr val="000000"/>
              </a:solidFill>
              <a:effectLst/>
              <a:latin typeface=".SF UI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2800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　</a:t>
            </a:r>
            <a:r>
              <a:rPr lang="en-US" altLang="ja-JP" sz="3500" b="1" i="0" dirty="0">
                <a:solidFill>
                  <a:srgbClr val="000000"/>
                </a:solidFill>
                <a:effectLst/>
                <a:latin typeface=".SFUI-Regular"/>
              </a:rPr>
              <a:t>Amount of radiation received in one hour</a:t>
            </a:r>
            <a:endParaRPr lang="en-US" altLang="ja-JP" sz="3500" b="1" dirty="0">
              <a:solidFill>
                <a:srgbClr val="000000"/>
              </a:solidFill>
              <a:latin typeface="Century" panose="02040604050505020304" pitchFamily="18" charset="0"/>
              <a:ea typeface="ＭＳ ゴシック" panose="020B0609070205080204" pitchFamily="49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1800">
              <a:solidFill>
                <a:srgbClr val="000000"/>
              </a:solidFill>
              <a:latin typeface="Century" panose="02040604050505020304" pitchFamily="18" charset="0"/>
              <a:ea typeface="ＭＳ 明朝" panose="02020609040205080304" pitchFamily="49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2800" b="1" i="0" dirty="0">
                <a:solidFill>
                  <a:srgbClr val="000000"/>
                </a:solidFill>
                <a:effectLst/>
                <a:latin typeface=".SFUI-Regular"/>
              </a:rPr>
              <a:t>　</a:t>
            </a:r>
            <a:r>
              <a:rPr lang="en-US" altLang="ja-JP" sz="2800" b="1" i="0" dirty="0">
                <a:solidFill>
                  <a:srgbClr val="000000"/>
                </a:solidFill>
                <a:effectLst/>
                <a:latin typeface=".SFUI-Regular"/>
              </a:rPr>
              <a:t>μ</a:t>
            </a:r>
            <a:r>
              <a:rPr lang="ja-JP" altLang="en-US" sz="2800" b="1" dirty="0">
                <a:solidFill>
                  <a:srgbClr val="000000"/>
                </a:solidFill>
                <a:latin typeface=".SFUI-Regular"/>
              </a:rPr>
              <a:t>（</a:t>
            </a:r>
            <a:r>
              <a:rPr lang="en-US" altLang="ja-JP" sz="2800" b="1" i="0" dirty="0">
                <a:solidFill>
                  <a:srgbClr val="000000"/>
                </a:solidFill>
                <a:effectLst/>
                <a:latin typeface=".SFUI-Regular"/>
              </a:rPr>
              <a:t>micro</a:t>
            </a:r>
            <a:r>
              <a:rPr lang="ja-JP" altLang="en-US" sz="2800" b="1" i="0" dirty="0">
                <a:solidFill>
                  <a:srgbClr val="000000"/>
                </a:solidFill>
                <a:effectLst/>
                <a:latin typeface=".SFUI-Regular"/>
              </a:rPr>
              <a:t>）</a:t>
            </a:r>
            <a:r>
              <a:rPr lang="ja-JP" altLang="en-US" sz="2800" b="1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：</a:t>
            </a:r>
            <a:r>
              <a:rPr lang="en-US" altLang="ja-JP" sz="3500" b="1" i="0" dirty="0">
                <a:solidFill>
                  <a:srgbClr val="000000"/>
                </a:solidFill>
                <a:effectLst/>
                <a:latin typeface=".SFUI-Regular"/>
              </a:rPr>
              <a:t>parts per million</a:t>
            </a:r>
            <a:endParaRPr lang="ja-JP" altLang="en-US" sz="3500" b="1" dirty="0">
              <a:solidFill>
                <a:srgbClr val="000000"/>
              </a:solidFill>
              <a:latin typeface="Century" panose="02040604050505020304" pitchFamily="18" charset="0"/>
              <a:ea typeface="ＭＳ 明朝" panose="02020609040205080304" pitchFamily="49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  </a:t>
            </a:r>
            <a:r>
              <a:rPr lang="en-US" altLang="ja-JP" sz="3500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1 [</a:t>
            </a:r>
            <a:r>
              <a:rPr lang="en-US" altLang="ja-JP" sz="3500" b="1" i="1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μ</a:t>
            </a:r>
            <a:r>
              <a:rPr lang="en-US" altLang="ja-JP" sz="3500" b="1" i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明朝" panose="02020609040205080304" pitchFamily="49" charset="-128"/>
              </a:rPr>
              <a:t>Sv</a:t>
            </a:r>
            <a:r>
              <a:rPr lang="en-US" altLang="ja-JP" sz="3500" dirty="0">
                <a:solidFill>
                  <a:srgbClr val="000000"/>
                </a:solidFill>
                <a:latin typeface="ＭＳ ゴシック" panose="020B0609070205080204" pitchFamily="49" charset="-128"/>
                <a:ea typeface="ＭＳ 明朝" panose="02020609040205080304" pitchFamily="49" charset="-128"/>
              </a:rPr>
              <a:t>]</a:t>
            </a:r>
            <a:r>
              <a:rPr lang="ja-JP" altLang="en-US" sz="280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＝</a:t>
            </a:r>
            <a:r>
              <a:rPr lang="en-US" altLang="ja-JP" sz="2800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 </a:t>
            </a:r>
            <a:r>
              <a:rPr lang="en-US" altLang="ja-JP" sz="3500" dirty="0">
                <a:solidFill>
                  <a:srgbClr val="000000"/>
                </a:solidFill>
                <a:latin typeface="ＭＳ ゴシック" panose="020B0609070205080204" pitchFamily="49" charset="-128"/>
                <a:ea typeface="ＭＳ 明朝" panose="02020609040205080304" pitchFamily="49" charset="-128"/>
              </a:rPr>
              <a:t>0.000001 [</a:t>
            </a:r>
            <a:r>
              <a:rPr lang="en-US" altLang="ja-JP" sz="3500" b="1" i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明朝" panose="02020609040205080304" pitchFamily="49" charset="-128"/>
              </a:rPr>
              <a:t>Sv</a:t>
            </a:r>
            <a:r>
              <a:rPr lang="en-US" altLang="ja-JP" sz="3500" dirty="0">
                <a:solidFill>
                  <a:srgbClr val="000000"/>
                </a:solidFill>
                <a:latin typeface="ＭＳ ゴシック" panose="020B0609070205080204" pitchFamily="49" charset="-128"/>
                <a:ea typeface="ＭＳ 明朝" panose="02020609040205080304" pitchFamily="49" charset="-128"/>
              </a:rPr>
              <a:t>]</a:t>
            </a:r>
            <a:endParaRPr lang="ja-JP" altLang="en-US" sz="1800">
              <a:solidFill>
                <a:srgbClr val="000000"/>
              </a:solidFill>
              <a:latin typeface="Century" panose="02040604050505020304" pitchFamily="18" charset="0"/>
              <a:ea typeface="ＭＳ 明朝" panose="02020609040205080304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C303558-0291-4B6E-F563-BB1BC3AC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57" y="297762"/>
            <a:ext cx="2109768" cy="18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6">
            <a:extLst>
              <a:ext uri="{FF2B5EF4-FFF2-40B4-BE49-F238E27FC236}">
                <a16:creationId xmlns:a16="http://schemas.microsoft.com/office/drawing/2014/main" id="{8B222A1C-3BBE-2098-9CA5-22E71F5A1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29" y="5067830"/>
            <a:ext cx="82001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［</a:t>
            </a:r>
            <a:r>
              <a:rPr lang="en-US" altLang="ja-JP" sz="2400" b="1" i="1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μ</a:t>
            </a:r>
            <a:r>
              <a:rPr lang="en-US" altLang="ja-JP" sz="2400" b="1" i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明朝" panose="02020609040205080304" pitchFamily="49" charset="-128"/>
              </a:rPr>
              <a:t>Sv/h</a:t>
            </a:r>
            <a:r>
              <a:rPr lang="ja-JP" altLang="en-US" sz="2400" dirty="0">
                <a:solidFill>
                  <a:srgbClr val="000000"/>
                </a:solidFill>
                <a:latin typeface="ＭＳ ゴシック" panose="020B0609070205080204" pitchFamily="49" charset="-128"/>
                <a:ea typeface="ＭＳ 明朝" panose="02020609040205080304" pitchFamily="49" charset="-128"/>
              </a:rPr>
              <a:t> </a:t>
            </a:r>
            <a:r>
              <a:rPr lang="ja-JP" altLang="en-US" sz="2400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］：</a:t>
            </a:r>
            <a:r>
              <a:rPr lang="ja-JP" altLang="en-US" sz="2400" b="1" dirty="0">
                <a:solidFill>
                  <a:srgbClr val="000000"/>
                </a:solidFill>
                <a:latin typeface="Century" panose="02040604050505020304" pitchFamily="18" charset="0"/>
              </a:rPr>
              <a:t>マイクロシーベルト毎時（まいじ）</a:t>
            </a:r>
            <a:endParaRPr lang="ja-JP" altLang="en-US" sz="2400" b="1" dirty="0">
              <a:solidFill>
                <a:srgbClr val="000000"/>
              </a:solidFill>
              <a:latin typeface="Century" panose="02040604050505020304" pitchFamily="18" charset="0"/>
              <a:ea typeface="ＭＳ ゴシック" panose="020B0609070205080204" pitchFamily="49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　　　　　　１時間で受ける放射線の量</a:t>
            </a:r>
            <a:endParaRPr lang="en-US" altLang="ja-JP" sz="2400" dirty="0">
              <a:solidFill>
                <a:srgbClr val="000000"/>
              </a:solidFill>
              <a:latin typeface="Century" panose="02040604050505020304" pitchFamily="18" charset="0"/>
              <a:ea typeface="ＭＳ ゴシック" panose="020B0609070205080204" pitchFamily="49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000000"/>
                </a:solidFill>
                <a:latin typeface="Century" panose="02040604050505020304" pitchFamily="18" charset="0"/>
              </a:rPr>
              <a:t>マイクロ</a:t>
            </a:r>
            <a:r>
              <a:rPr lang="ja-JP" altLang="en-US" sz="2400" b="1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･･･</a:t>
            </a:r>
            <a:r>
              <a:rPr lang="ja-JP" altLang="en-US" sz="2400" dirty="0">
                <a:solidFill>
                  <a:srgbClr val="000000"/>
                </a:solidFill>
                <a:latin typeface="Century" panose="02040604050505020304" pitchFamily="18" charset="0"/>
              </a:rPr>
              <a:t>１００</a:t>
            </a:r>
            <a:r>
              <a:rPr lang="ja-JP" altLang="en-US" sz="2400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万分の</a:t>
            </a:r>
            <a:r>
              <a:rPr lang="ja-JP" altLang="en-US" sz="2400" dirty="0">
                <a:solidFill>
                  <a:srgbClr val="000000"/>
                </a:solidFill>
                <a:latin typeface="Century" panose="02040604050505020304" pitchFamily="18" charset="0"/>
              </a:rPr>
              <a:t>１</a:t>
            </a:r>
            <a:endParaRPr lang="ja-JP" altLang="en-US" sz="2400" dirty="0">
              <a:solidFill>
                <a:srgbClr val="000000"/>
              </a:solidFill>
              <a:latin typeface="Century" panose="02040604050505020304" pitchFamily="18" charset="0"/>
              <a:ea typeface="ＭＳ 明朝" panose="02020609040205080304" pitchFamily="49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（１</a:t>
            </a:r>
            <a:r>
              <a:rPr lang="ja-JP" altLang="en-US" sz="2400" b="1" dirty="0">
                <a:solidFill>
                  <a:srgbClr val="000000"/>
                </a:solidFill>
                <a:latin typeface="Century" panose="02040604050505020304" pitchFamily="18" charset="0"/>
              </a:rPr>
              <a:t>マイクロシーベルト</a:t>
            </a:r>
            <a:r>
              <a:rPr lang="ja-JP" altLang="en-US" sz="2400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＝</a:t>
            </a:r>
            <a:r>
              <a:rPr lang="ja-JP" altLang="en-US" sz="2400" dirty="0">
                <a:solidFill>
                  <a:srgbClr val="000000"/>
                </a:solidFill>
                <a:latin typeface="Century" panose="02040604050505020304" pitchFamily="18" charset="0"/>
              </a:rPr>
              <a:t>０．０００００１</a:t>
            </a:r>
            <a:r>
              <a:rPr lang="ja-JP" altLang="en-US" sz="2400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シーベルト）</a:t>
            </a:r>
            <a:endParaRPr lang="ja-JP" altLang="en-US" sz="2400" dirty="0">
              <a:solidFill>
                <a:srgbClr val="000000"/>
              </a:solidFill>
              <a:latin typeface="Century" panose="02040604050505020304" pitchFamily="18" charset="0"/>
              <a:ea typeface="ＭＳ 明朝" panose="02020609040205080304" pitchFamily="49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6E2DC07-EF5C-CB02-B036-DEBFE8C8EC71}"/>
              </a:ext>
            </a:extLst>
          </p:cNvPr>
          <p:cNvGrpSpPr/>
          <p:nvPr/>
        </p:nvGrpSpPr>
        <p:grpSpPr>
          <a:xfrm>
            <a:off x="214314" y="5289826"/>
            <a:ext cx="8322296" cy="1371324"/>
            <a:chOff x="214313" y="5278783"/>
            <a:chExt cx="8929687" cy="1382367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48FBEDF9-7252-9384-3430-1C75F666F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5" y="5278783"/>
              <a:ext cx="886653" cy="3667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000" kern="0" dirty="0"/>
                <a:t>手順</a:t>
              </a:r>
            </a:p>
          </p:txBody>
        </p:sp>
        <p:sp>
          <p:nvSpPr>
            <p:cNvPr id="30724" name="テキスト ボックス 4">
              <a:extLst>
                <a:ext uri="{FF2B5EF4-FFF2-40B4-BE49-F238E27FC236}">
                  <a16:creationId xmlns:a16="http://schemas.microsoft.com/office/drawing/2014/main" id="{71A32D3F-813A-57FF-D372-F17205E55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13" y="5645487"/>
              <a:ext cx="892968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000" dirty="0">
                  <a:solidFill>
                    <a:srgbClr val="000000"/>
                  </a:solidFill>
                  <a:latin typeface="Century" panose="02040604050505020304" pitchFamily="18" charset="0"/>
                  <a:ea typeface="ＭＳ ゴシック" panose="020B0609070205080204" pitchFamily="49" charset="-128"/>
                </a:rPr>
                <a:t>①「</a:t>
              </a:r>
              <a:r>
                <a:rPr lang="en-US" altLang="ja-JP" sz="2000" dirty="0" err="1">
                  <a:solidFill>
                    <a:srgbClr val="000000"/>
                  </a:solidFill>
                  <a:latin typeface="ＭＳ ゴシック" panose="020B0609070205080204" pitchFamily="49" charset="-128"/>
                  <a:ea typeface="ＭＳ 明朝" panose="02020609040205080304" pitchFamily="49" charset="-128"/>
                </a:rPr>
                <a:t>Radi</a:t>
              </a:r>
              <a:r>
                <a:rPr lang="ja-JP" altLang="en-US" sz="2000" dirty="0">
                  <a:solidFill>
                    <a:srgbClr val="000000"/>
                  </a:solidFill>
                  <a:latin typeface="Century" panose="02040604050505020304" pitchFamily="18" charset="0"/>
                  <a:ea typeface="ＭＳ ゴシック" panose="020B0609070205080204" pitchFamily="49" charset="-128"/>
                </a:rPr>
                <a:t>」の電源をいれる。</a:t>
              </a:r>
              <a:r>
                <a:rPr lang="en-US" altLang="ja-JP" sz="2000" dirty="0">
                  <a:solidFill>
                    <a:srgbClr val="000000"/>
                  </a:solidFill>
                  <a:latin typeface="Century" panose="02040604050505020304" pitchFamily="18" charset="0"/>
                  <a:ea typeface="ＭＳ ゴシック" panose="020B0609070205080204" pitchFamily="49" charset="-128"/>
                </a:rPr>
                <a:t>3</a:t>
              </a:r>
              <a:r>
                <a:rPr lang="ja-JP" altLang="en-US" sz="2000" dirty="0">
                  <a:solidFill>
                    <a:srgbClr val="000000"/>
                  </a:solidFill>
                  <a:latin typeface="Century" panose="02040604050505020304" pitchFamily="18" charset="0"/>
                  <a:ea typeface="ＭＳ ゴシック" panose="020B0609070205080204" pitchFamily="49" charset="-128"/>
                </a:rPr>
                <a:t>秒押し続ける。</a:t>
              </a:r>
              <a:endParaRPr lang="ja-JP" altLang="en-US" sz="20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solidFill>
                    <a:srgbClr val="000000"/>
                  </a:solidFill>
                  <a:latin typeface="Century" panose="02040604050505020304" pitchFamily="18" charset="0"/>
                  <a:ea typeface="ＭＳ ゴシック" panose="020B0609070205080204" pitchFamily="49" charset="-128"/>
                </a:rPr>
                <a:t>②</a:t>
              </a:r>
              <a:r>
                <a:rPr lang="ja-JP" altLang="en-US" sz="2000" dirty="0">
                  <a:solidFill>
                    <a:srgbClr val="000000"/>
                  </a:solidFill>
                  <a:latin typeface="Century" panose="02040604050505020304" pitchFamily="18" charset="0"/>
                  <a:ea typeface="ＭＳ ゴシック" panose="020B0609070205080204" pitchFamily="49" charset="-128"/>
                </a:rPr>
                <a:t>その状態のまま１分間待つ。</a:t>
              </a:r>
              <a:endParaRPr lang="ja-JP" altLang="en-US" sz="20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49" charset="-128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solidFill>
                    <a:srgbClr val="000000"/>
                  </a:solidFill>
                  <a:latin typeface="Century" panose="02040604050505020304" pitchFamily="18" charset="0"/>
                  <a:ea typeface="ＭＳ ゴシック" panose="020B0609070205080204" pitchFamily="49" charset="-128"/>
                </a:rPr>
                <a:t>③</a:t>
              </a:r>
              <a:r>
                <a:rPr lang="ja-JP" altLang="en-US" sz="2000" dirty="0">
                  <a:solidFill>
                    <a:srgbClr val="000000"/>
                  </a:solidFill>
                  <a:latin typeface="Century" panose="02040604050505020304" pitchFamily="18" charset="0"/>
                  <a:ea typeface="ＭＳ ゴシック" panose="020B0609070205080204" pitchFamily="49" charset="-128"/>
                </a:rPr>
                <a:t>表示された数値を</a:t>
              </a:r>
              <a:r>
                <a:rPr lang="en-US" altLang="ja-JP" sz="2000" dirty="0">
                  <a:solidFill>
                    <a:srgbClr val="FF0000"/>
                  </a:solidFill>
                  <a:latin typeface="Century" panose="02040604050505020304" pitchFamily="18" charset="0"/>
                  <a:ea typeface="ＭＳ ゴシック" panose="020B0609070205080204" pitchFamily="49" charset="-128"/>
                </a:rPr>
                <a:t>10</a:t>
              </a:r>
              <a:r>
                <a:rPr lang="ja-JP" altLang="en-US" sz="2000" dirty="0">
                  <a:solidFill>
                    <a:srgbClr val="FF0000"/>
                  </a:solidFill>
                  <a:latin typeface="Century" panose="02040604050505020304" pitchFamily="18" charset="0"/>
                  <a:ea typeface="ＭＳ ゴシック" panose="020B0609070205080204" pitchFamily="49" charset="-128"/>
                </a:rPr>
                <a:t>回連続記録する</a:t>
              </a:r>
              <a:r>
                <a:rPr lang="ja-JP" altLang="en-US" sz="2000" dirty="0">
                  <a:solidFill>
                    <a:srgbClr val="000000"/>
                  </a:solidFill>
                  <a:latin typeface="Century" panose="02040604050505020304" pitchFamily="18" charset="0"/>
                  <a:ea typeface="ＭＳ ゴシック" panose="020B0609070205080204" pitchFamily="49" charset="-128"/>
                </a:rPr>
                <a:t>。</a:t>
              </a:r>
              <a:r>
                <a:rPr lang="en-US" altLang="ja-JP" sz="2000" dirty="0">
                  <a:solidFill>
                    <a:srgbClr val="000000"/>
                  </a:solidFill>
                  <a:latin typeface="Century" panose="02040604050505020304" pitchFamily="18" charset="0"/>
                  <a:ea typeface="ＭＳ ゴシック" panose="020B0609070205080204" pitchFamily="49" charset="-128"/>
                </a:rPr>
                <a:t>10</a:t>
              </a:r>
              <a:r>
                <a:rPr lang="ja-JP" altLang="en-US" sz="2000" dirty="0">
                  <a:solidFill>
                    <a:srgbClr val="000000"/>
                  </a:solidFill>
                  <a:latin typeface="Century" panose="02040604050505020304" pitchFamily="18" charset="0"/>
                  <a:ea typeface="ＭＳ ゴシック" panose="020B0609070205080204" pitchFamily="49" charset="-128"/>
                </a:rPr>
                <a:t>秒後、数値が変わります。</a:t>
              </a:r>
              <a:endParaRPr lang="ja-JP" altLang="en-US" sz="2000" dirty="0"/>
            </a:p>
          </p:txBody>
        </p: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A2C2B232-B057-587A-5D1D-DE2DAA78E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42" y="1898150"/>
            <a:ext cx="6024354" cy="608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b="0" i="0" dirty="0">
                <a:solidFill>
                  <a:srgbClr val="000000"/>
                </a:solidFill>
                <a:effectLst/>
                <a:latin typeface=".SFUI-Regular"/>
              </a:rPr>
              <a:t>Operating Procedure</a:t>
            </a:r>
            <a:endParaRPr lang="en-US" altLang="ja-JP" dirty="0">
              <a:solidFill>
                <a:srgbClr val="000000"/>
              </a:solidFill>
              <a:effectLst/>
              <a:latin typeface=".SF UI"/>
            </a:endParaRP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6139D1AD-2406-C2BD-841A-ADE1A8991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474" y="86880"/>
            <a:ext cx="7839512" cy="16313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Measurement of Natural Radiation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~National Hsin Hua Senior High School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surrounding areas~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自然放射線の測定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～國立新化高級中學校周辺～</a:t>
            </a:r>
            <a:endParaRPr lang="en-US" altLang="ja-JP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4">
            <a:extLst>
              <a:ext uri="{FF2B5EF4-FFF2-40B4-BE49-F238E27FC236}">
                <a16:creationId xmlns:a16="http://schemas.microsoft.com/office/drawing/2014/main" id="{AC63E481-6514-7ECF-F341-0A7E567ED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8" y="2787817"/>
            <a:ext cx="894521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①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.SFUI-Regular"/>
              </a:rPr>
              <a:t>Turn on "</a:t>
            </a:r>
            <a:r>
              <a:rPr lang="en-US" altLang="ja-JP" b="0" i="0" dirty="0" err="1">
                <a:solidFill>
                  <a:srgbClr val="000000"/>
                </a:solidFill>
                <a:effectLst/>
                <a:latin typeface=".SFUI-Regular"/>
              </a:rPr>
              <a:t>Radi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.SFUI-Regular"/>
              </a:rPr>
              <a:t>" and hold it down for 3 seconds.</a:t>
            </a:r>
            <a:endParaRPr lang="ja-JP" altLang="en-US" dirty="0">
              <a:solidFill>
                <a:srgbClr val="000000"/>
              </a:solidFill>
              <a:latin typeface="Century" panose="02040604050505020304" pitchFamily="18" charset="0"/>
              <a:ea typeface="ＭＳ 明朝" panose="02020609040205080304" pitchFamily="49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②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.SFUI-Regular"/>
              </a:rPr>
              <a:t>Wait for one minute.</a:t>
            </a:r>
            <a:endParaRPr lang="ja-JP" altLang="en-US" dirty="0">
              <a:solidFill>
                <a:srgbClr val="000000"/>
              </a:solidFill>
              <a:latin typeface="Century" panose="02040604050505020304" pitchFamily="18" charset="0"/>
              <a:ea typeface="ＭＳ 明朝" panose="02020609040205080304" pitchFamily="49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dirty="0">
                <a:solidFill>
                  <a:srgbClr val="000000"/>
                </a:solidFill>
                <a:latin typeface="Century" panose="02040604050505020304" pitchFamily="18" charset="0"/>
                <a:ea typeface="ＭＳ ゴシック" panose="020B0609070205080204" pitchFamily="49" charset="-128"/>
              </a:rPr>
              <a:t>③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.SFUI-Regular"/>
              </a:rPr>
              <a:t>Record the displayed value 10 times consecutively.</a:t>
            </a:r>
            <a:endParaRPr lang="ja-JP" altLang="en-US" b="0" i="0" dirty="0">
              <a:solidFill>
                <a:srgbClr val="000000"/>
              </a:solidFill>
              <a:effectLst/>
              <a:latin typeface=".SFUI-Regular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.SFUI-Regular"/>
              </a:rPr>
              <a:t> 　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.SFUI-Regular"/>
              </a:rPr>
              <a:t>After 10 seconds, the measured value will change.</a:t>
            </a:r>
            <a:endParaRPr lang="en-US" altLang="ja-JP" dirty="0">
              <a:solidFill>
                <a:srgbClr val="000000"/>
              </a:solidFill>
              <a:effectLst/>
              <a:latin typeface=".SF UI"/>
            </a:endParaRPr>
          </a:p>
        </p:txBody>
      </p:sp>
      <p:pic>
        <p:nvPicPr>
          <p:cNvPr id="6" name="図 3">
            <a:extLst>
              <a:ext uri="{FF2B5EF4-FFF2-40B4-BE49-F238E27FC236}">
                <a16:creationId xmlns:a16="http://schemas.microsoft.com/office/drawing/2014/main" id="{3DAE5994-57A5-67E3-2A55-0A2C78A76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08" y="4926855"/>
            <a:ext cx="1494316" cy="127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3">
            <a:extLst>
              <a:ext uri="{FF2B5EF4-FFF2-40B4-BE49-F238E27FC236}">
                <a16:creationId xmlns:a16="http://schemas.microsoft.com/office/drawing/2014/main" id="{CDA3DB47-3F9A-E5AE-5708-8951C4ECA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404664"/>
            <a:ext cx="8784976" cy="7207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Recording measurement results</a:t>
            </a:r>
            <a:endParaRPr lang="ja-JP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F55647-9F6B-97B7-762E-86E779823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8" y="1621868"/>
            <a:ext cx="8790369" cy="47281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CD704AC-7769-83F6-4301-DCD9C6C70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033" y="2201223"/>
            <a:ext cx="1745855" cy="130825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202A2EE-8DCE-0397-E815-4B6D0CB21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3" y="5146755"/>
            <a:ext cx="1056179" cy="904549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6A9FDDE8-7DA3-4C7A-C4BA-387949C5B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821"/>
            <a:ext cx="9144000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altLang="ja-JP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The objective of today's experiment</a:t>
            </a:r>
            <a:endParaRPr lang="ja-JP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0DA1E2-EDA0-6DE6-A68C-A29F53525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023" y="1258970"/>
            <a:ext cx="1563845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ja-JP" altLang="en-US" kern="0" dirty="0"/>
              <a:t>①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013B5DE-25BD-A2BF-97BD-B3764D61E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" y="3961951"/>
            <a:ext cx="1579674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ja-JP" altLang="en-US" kern="0" dirty="0"/>
              <a:t>②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3CC8267D-349C-9EC8-5C38-DA2B492B2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614" y="854306"/>
            <a:ext cx="7854560" cy="13855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Measurement of Gravitational Acceleration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~National Hsin Hua Senior High School~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重力加速度の測定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～國立新化高級中學校～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C4A31633-9BC1-22B2-129E-4C7844F34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662" y="3509475"/>
            <a:ext cx="7839512" cy="16313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Measurement of Natural Radiation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~National Hsin Hua Senior High School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surrounding areas~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自然放射線の測定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～國立新化高級中學校周辺～</a:t>
            </a:r>
            <a:endParaRPr lang="en-US" altLang="ja-JP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74F517F-E4B4-4024-D5DC-C3A848FB8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440" y="2318362"/>
            <a:ext cx="7854560" cy="10739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ja-JP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able to measure gravitational acceleration </a:t>
            </a:r>
            <a:r>
              <a:rPr lang="ja-JP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ja-JP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重力加速度を測定することができる</a:t>
            </a:r>
            <a:r>
              <a:rPr lang="en-US" altLang="ja-JP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ja-JP" alt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B3C3CD1C-3EC9-14C8-CAE0-99B0D4299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440" y="5233942"/>
            <a:ext cx="7469122" cy="11473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ja-JP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able to measure natural radiation</a:t>
            </a:r>
          </a:p>
          <a:p>
            <a:pPr marL="0" indent="0" eaLnBrk="1" hangingPunct="1">
              <a:buNone/>
              <a:defRPr/>
            </a:pPr>
            <a:r>
              <a:rPr lang="en-US" altLang="ja-JP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自然放射線を測定することができる</a:t>
            </a:r>
            <a:r>
              <a:rPr lang="en-US" altLang="ja-JP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ja-JP" altLang="en-US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>
            <a:extLst>
              <a:ext uri="{FF2B5EF4-FFF2-40B4-BE49-F238E27FC236}">
                <a16:creationId xmlns:a16="http://schemas.microsoft.com/office/drawing/2014/main" id="{EC068802-2692-D79A-250F-5CB560299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20" y="126664"/>
            <a:ext cx="7854560" cy="13855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Measurement of Gravitational Acceleration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~National Hsin Hua Senior High School~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重力加速度の測定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～國立新化高級中學校～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B1C127-994A-08A4-26A1-B30F273B3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1755"/>
            <a:ext cx="655743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ja-JP" altLang="en-US" kern="0" dirty="0"/>
              <a:t>①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8EA2207-232A-ACB8-94AD-5D942A836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636" y="5356582"/>
            <a:ext cx="6552728" cy="13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ja-JP" altLang="en-US" sz="2400" b="1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実験方法</a:t>
            </a:r>
            <a:endParaRPr lang="en-US" altLang="ja-JP" sz="2400" b="1" kern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 eaLnBrk="1" hangingPunct="1">
              <a:buFontTx/>
              <a:buNone/>
            </a:pPr>
            <a:r>
              <a:rPr lang="en-US" altLang="ja-JP" sz="2400" b="1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1. </a:t>
            </a:r>
            <a:r>
              <a:rPr lang="ja-JP" altLang="en-US" sz="2400" b="1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自由落下したときの速度を測定する</a:t>
            </a:r>
            <a:endParaRPr lang="en-US" altLang="ja-JP" sz="2400" b="1" kern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 eaLnBrk="1" hangingPunct="1">
              <a:buFontTx/>
              <a:buNone/>
            </a:pPr>
            <a:r>
              <a:rPr lang="en-US" altLang="ja-JP" sz="2400" b="1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2. </a:t>
            </a:r>
            <a:r>
              <a:rPr lang="ja-JP" altLang="en-US" sz="2400" b="1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落下距離と速度から重力加速度を計算する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947BA66-2CE3-5C4E-9C04-BB70E7DD2576}"/>
              </a:ext>
            </a:extLst>
          </p:cNvPr>
          <p:cNvSpPr/>
          <p:nvPr/>
        </p:nvSpPr>
        <p:spPr>
          <a:xfrm>
            <a:off x="107504" y="1737675"/>
            <a:ext cx="8928992" cy="32795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Experimental Methods</a:t>
            </a:r>
          </a:p>
          <a:p>
            <a:pPr marL="0" indent="0" eaLnBrk="1" hangingPunct="1">
              <a:buNone/>
            </a:pPr>
            <a:r>
              <a:rPr lang="ja-JP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① </a:t>
            </a:r>
            <a:r>
              <a:rPr lang="en-US" altLang="ja-JP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Measure the speed of free fall</a:t>
            </a:r>
          </a:p>
          <a:p>
            <a:pPr marL="0" indent="0" eaLnBrk="1" hangingPunct="1">
              <a:buNone/>
            </a:pPr>
            <a:r>
              <a:rPr lang="ja-JP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② </a:t>
            </a:r>
            <a:r>
              <a:rPr lang="en-US" altLang="ja-JP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Calculate gravitational</a:t>
            </a:r>
            <a:r>
              <a:rPr lang="ja-JP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</a:t>
            </a:r>
            <a:r>
              <a:rPr lang="en-US" altLang="ja-JP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acceleration</a:t>
            </a:r>
          </a:p>
          <a:p>
            <a:pPr marL="0" indent="0" eaLnBrk="1" hangingPunct="1">
              <a:buNone/>
            </a:pPr>
            <a:r>
              <a:rPr lang="ja-JP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en-US" altLang="ja-JP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from falling speed and distance</a:t>
            </a:r>
            <a:endParaRPr lang="ja-JP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586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89C3394-410B-2AAC-3D46-7CFC2A4C4E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Calculation of Gravitational Acceleration</a:t>
            </a:r>
            <a:endParaRPr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EE18771-1A83-7412-6C3B-5EE6E2B12797}"/>
              </a:ext>
            </a:extLst>
          </p:cNvPr>
          <p:cNvGrpSpPr/>
          <p:nvPr/>
        </p:nvGrpSpPr>
        <p:grpSpPr>
          <a:xfrm>
            <a:off x="1915811" y="5013176"/>
            <a:ext cx="687727" cy="1339771"/>
            <a:chOff x="1915811" y="5013176"/>
            <a:chExt cx="687727" cy="1339771"/>
          </a:xfrm>
        </p:grpSpPr>
        <p:sp>
          <p:nvSpPr>
            <p:cNvPr id="10247" name="Line 7">
              <a:extLst>
                <a:ext uri="{FF2B5EF4-FFF2-40B4-BE49-F238E27FC236}">
                  <a16:creationId xmlns:a16="http://schemas.microsoft.com/office/drawing/2014/main" id="{19427833-C89B-E707-1EA2-DC8CF0CFF3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5811" y="5013176"/>
              <a:ext cx="0" cy="1339771"/>
            </a:xfrm>
            <a:prstGeom prst="line">
              <a:avLst/>
            </a:prstGeom>
            <a:noFill/>
            <a:ln w="857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51" name="Object 11">
                  <a:extLst>
                    <a:ext uri="{FF2B5EF4-FFF2-40B4-BE49-F238E27FC236}">
                      <a16:creationId xmlns:a16="http://schemas.microsoft.com/office/drawing/2014/main" id="{749C5B2E-74DD-8A27-D2DC-2F83D01DB4F7}"/>
                    </a:ext>
                  </a:extLst>
                </p:cNvPr>
                <p:cNvSpPr txBox="1"/>
                <p:nvPr/>
              </p:nvSpPr>
              <p:spPr bwMode="auto">
                <a:xfrm>
                  <a:off x="1992009" y="5017037"/>
                  <a:ext cx="611529" cy="8716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ja-JP" altLang="en-US" sz="4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ja-JP" alt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0251" name="Object 11">
                  <a:extLst>
                    <a:ext uri="{FF2B5EF4-FFF2-40B4-BE49-F238E27FC236}">
                      <a16:creationId xmlns:a16="http://schemas.microsoft.com/office/drawing/2014/main" id="{749C5B2E-74DD-8A27-D2DC-2F83D01DB4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92009" y="5017037"/>
                  <a:ext cx="611529" cy="87168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B0094F8-6C53-A3E7-0AF3-5D5175B8C072}"/>
              </a:ext>
            </a:extLst>
          </p:cNvPr>
          <p:cNvGrpSpPr/>
          <p:nvPr/>
        </p:nvGrpSpPr>
        <p:grpSpPr>
          <a:xfrm>
            <a:off x="1663398" y="2132804"/>
            <a:ext cx="833205" cy="2434427"/>
            <a:chOff x="1921000" y="2132804"/>
            <a:chExt cx="833205" cy="2434427"/>
          </a:xfrm>
        </p:grpSpPr>
        <p:sp>
          <p:nvSpPr>
            <p:cNvPr id="10248" name="Line 8">
              <a:extLst>
                <a:ext uri="{FF2B5EF4-FFF2-40B4-BE49-F238E27FC236}">
                  <a16:creationId xmlns:a16="http://schemas.microsoft.com/office/drawing/2014/main" id="{273CCCB7-0E30-AFCC-D658-00A459B480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3413" y="2140768"/>
              <a:ext cx="4762" cy="2401888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Line 9">
              <a:extLst>
                <a:ext uri="{FF2B5EF4-FFF2-40B4-BE49-F238E27FC236}">
                  <a16:creationId xmlns:a16="http://schemas.microsoft.com/office/drawing/2014/main" id="{05942553-D442-EC00-7F22-97FA389688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57513" y="2132804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10">
              <a:extLst>
                <a:ext uri="{FF2B5EF4-FFF2-40B4-BE49-F238E27FC236}">
                  <a16:creationId xmlns:a16="http://schemas.microsoft.com/office/drawing/2014/main" id="{F333F47B-B3B7-2A8C-639D-01C1AAFFA9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1000" y="4567231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52" name="Object 12">
                  <a:extLst>
                    <a:ext uri="{FF2B5EF4-FFF2-40B4-BE49-F238E27FC236}">
                      <a16:creationId xmlns:a16="http://schemas.microsoft.com/office/drawing/2014/main" id="{DFF456C4-2FE6-BA2E-4B06-B91FA9B1451B}"/>
                    </a:ext>
                  </a:extLst>
                </p:cNvPr>
                <p:cNvSpPr txBox="1"/>
                <p:nvPr/>
              </p:nvSpPr>
              <p:spPr bwMode="auto">
                <a:xfrm>
                  <a:off x="2249611" y="2843212"/>
                  <a:ext cx="504594" cy="7572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ja-JP" sz="4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ja-JP" alt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0252" name="Object 12">
                  <a:extLst>
                    <a:ext uri="{FF2B5EF4-FFF2-40B4-BE49-F238E27FC236}">
                      <a16:creationId xmlns:a16="http://schemas.microsoft.com/office/drawing/2014/main" id="{DFF456C4-2FE6-BA2E-4B06-B91FA9B145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49611" y="2843212"/>
                  <a:ext cx="504594" cy="7572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259" name="Oval 19">
            <a:extLst>
              <a:ext uri="{FF2B5EF4-FFF2-40B4-BE49-F238E27FC236}">
                <a16:creationId xmlns:a16="http://schemas.microsoft.com/office/drawing/2014/main" id="{7FBDD8D9-FF12-C99E-CE4A-E2DC9B28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158" y="1628774"/>
            <a:ext cx="1008063" cy="1008063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3600"/>
          </a:p>
        </p:txBody>
      </p:sp>
      <p:sp>
        <p:nvSpPr>
          <p:cNvPr id="10261" name="Oval 21">
            <a:extLst>
              <a:ext uri="{FF2B5EF4-FFF2-40B4-BE49-F238E27FC236}">
                <a16:creationId xmlns:a16="http://schemas.microsoft.com/office/drawing/2014/main" id="{67CA643F-5586-7EE8-9F95-BE3BDDF02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157" y="1628773"/>
            <a:ext cx="1008063" cy="1008063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360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66E8FBC-C4CB-AB3D-A127-5B72B3B297E1}"/>
              </a:ext>
            </a:extLst>
          </p:cNvPr>
          <p:cNvGrpSpPr/>
          <p:nvPr/>
        </p:nvGrpSpPr>
        <p:grpSpPr>
          <a:xfrm>
            <a:off x="2123728" y="1508844"/>
            <a:ext cx="6866732" cy="1096544"/>
            <a:chOff x="2285978" y="1508844"/>
            <a:chExt cx="6866732" cy="1096544"/>
          </a:xfrm>
        </p:grpSpPr>
        <p:sp>
          <p:nvSpPr>
            <p:cNvPr id="10254" name="Line 14">
              <a:extLst>
                <a:ext uri="{FF2B5EF4-FFF2-40B4-BE49-F238E27FC236}">
                  <a16:creationId xmlns:a16="http://schemas.microsoft.com/office/drawing/2014/main" id="{2DD36BF0-5E74-FAAB-F6F3-729124F390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603" y="1835039"/>
              <a:ext cx="0" cy="611458"/>
            </a:xfrm>
            <a:prstGeom prst="line">
              <a:avLst/>
            </a:prstGeom>
            <a:noFill/>
            <a:ln w="857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AutoShape 22">
              <a:extLst>
                <a:ext uri="{FF2B5EF4-FFF2-40B4-BE49-F238E27FC236}">
                  <a16:creationId xmlns:a16="http://schemas.microsoft.com/office/drawing/2014/main" id="{CB179F76-072A-8398-8DD6-ECC7194E7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978" y="1508844"/>
              <a:ext cx="6866732" cy="109654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ja-JP" altLang="en-US" sz="3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Demi" panose="020B0703020102020204" pitchFamily="34" charset="0"/>
                  <a:ea typeface="GungsuhChe" panose="02030609000101010101" pitchFamily="49" charset="-127"/>
                </a:rPr>
                <a:t>ｇ：</a:t>
              </a:r>
              <a:r>
                <a:rPr lang="en-US" altLang="ja-JP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gravitational acceleration</a:t>
              </a:r>
              <a:endParaRPr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268" name="Group 28">
            <a:extLst>
              <a:ext uri="{FF2B5EF4-FFF2-40B4-BE49-F238E27FC236}">
                <a16:creationId xmlns:a16="http://schemas.microsoft.com/office/drawing/2014/main" id="{D50FA481-D579-0D4D-77E7-883E902B0F01}"/>
              </a:ext>
            </a:extLst>
          </p:cNvPr>
          <p:cNvGrpSpPr>
            <a:grpSpLocks/>
          </p:cNvGrpSpPr>
          <p:nvPr/>
        </p:nvGrpSpPr>
        <p:grpSpPr bwMode="auto">
          <a:xfrm>
            <a:off x="3347864" y="2668374"/>
            <a:ext cx="4321175" cy="1237133"/>
            <a:chOff x="2426" y="3022"/>
            <a:chExt cx="2722" cy="1180"/>
          </a:xfrm>
        </p:grpSpPr>
        <p:sp>
          <p:nvSpPr>
            <p:cNvPr id="10256" name="AutoShape 23">
              <a:extLst>
                <a:ext uri="{FF2B5EF4-FFF2-40B4-BE49-F238E27FC236}">
                  <a16:creationId xmlns:a16="http://schemas.microsoft.com/office/drawing/2014/main" id="{156D91E5-27B6-F746-8AFD-A85B8ED8F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3022"/>
              <a:ext cx="2722" cy="1180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ja-JP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57" name="Object 24">
                  <a:extLst>
                    <a:ext uri="{FF2B5EF4-FFF2-40B4-BE49-F238E27FC236}">
                      <a16:creationId xmlns:a16="http://schemas.microsoft.com/office/drawing/2014/main" id="{F1A6815F-59EF-E89B-AD2C-01C8FF85B533}"/>
                    </a:ext>
                  </a:extLst>
                </p:cNvPr>
                <p:cNvSpPr txBox="1"/>
                <p:nvPr/>
              </p:nvSpPr>
              <p:spPr bwMode="auto">
                <a:xfrm>
                  <a:off x="2563" y="3124"/>
                  <a:ext cx="2448" cy="10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ja-JP" altLang="en-US" sz="54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ja-JP" altLang="en-US" sz="54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ja-JP" altLang="en-US" sz="5400" b="1" i="1" dirty="0">
                                <a:solidFill>
                                  <a:srgbClr val="836967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ja-JP" altLang="en-US" sz="5400" b="1" i="0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ja-JP" altLang="en-US" sz="5400" b="1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𝒈𝒉</m:t>
                            </m:r>
                          </m:e>
                        </m:rad>
                      </m:oMath>
                    </m:oMathPara>
                  </a14:m>
                  <a:endParaRPr lang="ja-JP" altLang="en-US" sz="5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0257" name="Object 24">
                  <a:extLst>
                    <a:ext uri="{FF2B5EF4-FFF2-40B4-BE49-F238E27FC236}">
                      <a16:creationId xmlns:a16="http://schemas.microsoft.com/office/drawing/2014/main" id="{F1A6815F-59EF-E89B-AD2C-01C8FF85B5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3" y="3124"/>
                  <a:ext cx="2448" cy="1017"/>
                </a:xfrm>
                <a:prstGeom prst="rect">
                  <a:avLst/>
                </a:prstGeom>
                <a:blipFill>
                  <a:blip r:embed="rId4"/>
                  <a:stretch>
                    <a:fillRect b="-400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28">
            <a:extLst>
              <a:ext uri="{FF2B5EF4-FFF2-40B4-BE49-F238E27FC236}">
                <a16:creationId xmlns:a16="http://schemas.microsoft.com/office/drawing/2014/main" id="{6B7C295E-8A4D-7F7C-5B44-42B9AA3BF0AA}"/>
              </a:ext>
            </a:extLst>
          </p:cNvPr>
          <p:cNvGrpSpPr>
            <a:grpSpLocks/>
          </p:cNvGrpSpPr>
          <p:nvPr/>
        </p:nvGrpSpPr>
        <p:grpSpPr bwMode="auto">
          <a:xfrm>
            <a:off x="3347861" y="4525112"/>
            <a:ext cx="3173222" cy="2014342"/>
            <a:chOff x="2426" y="3022"/>
            <a:chExt cx="2499" cy="1180"/>
          </a:xfrm>
        </p:grpSpPr>
        <p:sp>
          <p:nvSpPr>
            <p:cNvPr id="18" name="AutoShape 23">
              <a:extLst>
                <a:ext uri="{FF2B5EF4-FFF2-40B4-BE49-F238E27FC236}">
                  <a16:creationId xmlns:a16="http://schemas.microsoft.com/office/drawing/2014/main" id="{CE7ECFB1-0B26-4346-CDC0-3D7690DB8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3022"/>
              <a:ext cx="2499" cy="1180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ja-JP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bject 24">
                  <a:extLst>
                    <a:ext uri="{FF2B5EF4-FFF2-40B4-BE49-F238E27FC236}">
                      <a16:creationId xmlns:a16="http://schemas.microsoft.com/office/drawing/2014/main" id="{FF61A332-F752-C50A-1DD2-82BA461C421B}"/>
                    </a:ext>
                  </a:extLst>
                </p:cNvPr>
                <p:cNvSpPr txBox="1"/>
                <p:nvPr/>
              </p:nvSpPr>
              <p:spPr bwMode="auto">
                <a:xfrm>
                  <a:off x="2779" y="3032"/>
                  <a:ext cx="1859" cy="10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ja-JP" altLang="en-US" sz="54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ja-JP" altLang="en-US" sz="5400" b="1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ja-JP" altLang="en-US" sz="5400" b="1" i="1" dirty="0">
                                <a:solidFill>
                                  <a:srgbClr val="836967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ja-JP" altLang="en-US" sz="5400" b="1" i="1" dirty="0">
                                    <a:solidFill>
                                      <a:srgbClr val="836967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ja-JP" altLang="en-US" sz="5400" b="1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ja-JP" altLang="en-US" sz="5400" b="1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ja-JP" altLang="en-US" sz="5400" b="1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ja-JP" altLang="en-US" sz="5400" b="1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oMath>
                    </m:oMathPara>
                  </a14:m>
                  <a:endParaRPr lang="ja-JP" altLang="en-US" sz="5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9" name="Object 24">
                  <a:extLst>
                    <a:ext uri="{FF2B5EF4-FFF2-40B4-BE49-F238E27FC236}">
                      <a16:creationId xmlns:a16="http://schemas.microsoft.com/office/drawing/2014/main" id="{FF61A332-F752-C50A-1DD2-82BA461C4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79" y="3032"/>
                  <a:ext cx="1859" cy="1017"/>
                </a:xfrm>
                <a:prstGeom prst="rect">
                  <a:avLst/>
                </a:prstGeom>
                <a:blipFill>
                  <a:blip r:embed="rId5"/>
                  <a:stretch>
                    <a:fillRect b="-350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AutoShape 4">
            <a:extLst>
              <a:ext uri="{FF2B5EF4-FFF2-40B4-BE49-F238E27FC236}">
                <a16:creationId xmlns:a16="http://schemas.microsoft.com/office/drawing/2014/main" id="{2F7F376A-8A6A-3E5A-50C5-57CDE2073BA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20318" y="3948492"/>
            <a:ext cx="576263" cy="488619"/>
          </a:xfrm>
          <a:prstGeom prst="upArrow">
            <a:avLst>
              <a:gd name="adj1" fmla="val 50000"/>
              <a:gd name="adj2" fmla="val 562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-3.88889E-6 0.3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1F39818-8D99-642C-F91E-26B2988D8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8" t="21577" r="24648" b="5300"/>
          <a:stretch/>
        </p:blipFill>
        <p:spPr>
          <a:xfrm>
            <a:off x="4531244" y="1061896"/>
            <a:ext cx="373483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45BE57C2-B7C0-54B7-1732-C88836CB7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" y="1052736"/>
            <a:ext cx="4370704" cy="556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13">
            <a:extLst>
              <a:ext uri="{FF2B5EF4-FFF2-40B4-BE49-F238E27FC236}">
                <a16:creationId xmlns:a16="http://schemas.microsoft.com/office/drawing/2014/main" id="{23DD7FA0-2309-23B8-8C21-8DCEBF20D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95048"/>
            <a:ext cx="7229931" cy="7207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experimental equipment</a:t>
            </a:r>
            <a:endParaRPr lang="ja-JP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E8EA326C-B826-7B65-1388-1F984F97D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244" y="5589240"/>
            <a:ext cx="3929188" cy="7207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Measure Setup</a:t>
            </a:r>
            <a:endParaRPr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FE57C088-F863-8928-CA90-C9BB27A8D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0805" y="1196752"/>
            <a:ext cx="1800001" cy="7207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bg1"/>
                </a:solidFill>
              </a:rPr>
              <a:t>Sensors</a:t>
            </a:r>
            <a:endParaRPr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11183414-AFA8-7952-8146-6CCC4EB38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1243" y="2099723"/>
            <a:ext cx="1800001" cy="7207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 err="1">
                <a:solidFill>
                  <a:schemeClr val="bg1"/>
                </a:solidFill>
              </a:rPr>
              <a:t>centred</a:t>
            </a:r>
            <a:endParaRPr lang="ja-JP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図 1">
            <a:extLst>
              <a:ext uri="{FF2B5EF4-FFF2-40B4-BE49-F238E27FC236}">
                <a16:creationId xmlns:a16="http://schemas.microsoft.com/office/drawing/2014/main" id="{38898250-2FD2-552E-B6C2-0D3020628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14754" y="4083549"/>
            <a:ext cx="3980351" cy="299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14">
            <a:extLst>
              <a:ext uri="{FF2B5EF4-FFF2-40B4-BE49-F238E27FC236}">
                <a16:creationId xmlns:a16="http://schemas.microsoft.com/office/drawing/2014/main" id="{ECCF326E-D910-0C0C-A309-E2496AA83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405" y="1061271"/>
            <a:ext cx="4757172" cy="113358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bg1"/>
                </a:solidFill>
              </a:rPr>
              <a:t>Determination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bg1"/>
                </a:solidFill>
              </a:rPr>
              <a:t>the fall distance</a:t>
            </a:r>
            <a:endParaRPr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12293" name="AutoShape 15">
            <a:extLst>
              <a:ext uri="{FF2B5EF4-FFF2-40B4-BE49-F238E27FC236}">
                <a16:creationId xmlns:a16="http://schemas.microsoft.com/office/drawing/2014/main" id="{EB3C40F4-9968-EB70-FEFC-D3ACB9B82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2633875"/>
            <a:ext cx="4740733" cy="7207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chemeClr val="bg1"/>
                </a:solidFill>
              </a:rPr>
              <a:t>Release an object quietly</a:t>
            </a:r>
            <a:endParaRPr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12294" name="AutoShape 16">
            <a:extLst>
              <a:ext uri="{FF2B5EF4-FFF2-40B4-BE49-F238E27FC236}">
                <a16:creationId xmlns:a16="http://schemas.microsoft.com/office/drawing/2014/main" id="{AEDC83A8-D82D-0F9B-5F3A-831A80A57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4862236"/>
            <a:ext cx="4740729" cy="7207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chemeClr val="bg1"/>
                </a:solidFill>
              </a:rPr>
              <a:t>Measure speed</a:t>
            </a:r>
            <a:endParaRPr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12296" name="Line 19">
            <a:extLst>
              <a:ext uri="{FF2B5EF4-FFF2-40B4-BE49-F238E27FC236}">
                <a16:creationId xmlns:a16="http://schemas.microsoft.com/office/drawing/2014/main" id="{324C8B02-71CA-094A-E3E5-E5C840D95F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0063" y="1635401"/>
            <a:ext cx="1027881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2297" name="グループ化 51">
            <a:extLst>
              <a:ext uri="{FF2B5EF4-FFF2-40B4-BE49-F238E27FC236}">
                <a16:creationId xmlns:a16="http://schemas.microsoft.com/office/drawing/2014/main" id="{FA582D22-7918-657A-C234-F2BD5BB305DE}"/>
              </a:ext>
            </a:extLst>
          </p:cNvPr>
          <p:cNvGrpSpPr>
            <a:grpSpLocks/>
          </p:cNvGrpSpPr>
          <p:nvPr/>
        </p:nvGrpSpPr>
        <p:grpSpPr bwMode="auto">
          <a:xfrm>
            <a:off x="107828" y="533821"/>
            <a:ext cx="4090955" cy="4263147"/>
            <a:chOff x="108468" y="533587"/>
            <a:chExt cx="4090147" cy="4264160"/>
          </a:xfrm>
        </p:grpSpPr>
        <p:sp>
          <p:nvSpPr>
            <p:cNvPr id="12299" name="Text Box 6">
              <a:extLst>
                <a:ext uri="{FF2B5EF4-FFF2-40B4-BE49-F238E27FC236}">
                  <a16:creationId xmlns:a16="http://schemas.microsoft.com/office/drawing/2014/main" id="{148FC3D5-69E4-9607-B817-FDE6E4403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9209" y="4366758"/>
              <a:ext cx="1799406" cy="430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sis MT Pro Black" panose="02040A04050005020304" pitchFamily="18" charset="0"/>
                </a:rPr>
                <a:t>Bee </a:t>
              </a:r>
              <a:r>
                <a:rPr lang="en-US" altLang="ja-JP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sis MT Pro Black" panose="02040A04050005020304" pitchFamily="18" charset="0"/>
                </a:rPr>
                <a:t>Spi</a:t>
              </a:r>
              <a:r>
                <a:rPr lang="en-US" altLang="ja-JP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sis MT Pro Black" panose="02040A04050005020304" pitchFamily="18" charset="0"/>
                </a:rPr>
                <a:t> </a:t>
              </a:r>
              <a:r>
                <a:rPr lang="en-US" altLang="ja-JP" sz="28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sis MT Pro Black" panose="02040A04050005020304" pitchFamily="18" charset="0"/>
                </a:rPr>
                <a:t>V</a:t>
              </a:r>
              <a:endParaRPr lang="ja-JP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endParaRPr>
            </a:p>
          </p:txBody>
        </p:sp>
        <p:sp>
          <p:nvSpPr>
            <p:cNvPr id="12300" name="Text Box 8">
              <a:extLst>
                <a:ext uri="{FF2B5EF4-FFF2-40B4-BE49-F238E27FC236}">
                  <a16:creationId xmlns:a16="http://schemas.microsoft.com/office/drawing/2014/main" id="{0F03CD8A-8B07-58B6-DAAF-0830D53D8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359" y="533587"/>
              <a:ext cx="1454238" cy="430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object</a:t>
              </a:r>
              <a:endPara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9E3FB3F0-F8C2-192E-FBE4-7D63DC78ADC1}"/>
                </a:ext>
              </a:extLst>
            </p:cNvPr>
            <p:cNvSpPr/>
            <p:nvPr/>
          </p:nvSpPr>
          <p:spPr bwMode="auto">
            <a:xfrm>
              <a:off x="552301" y="2487902"/>
              <a:ext cx="432048" cy="1440160"/>
            </a:xfrm>
            <a:prstGeom prst="rect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bliqueTopRight"/>
              <a:lightRig rig="threePt" dir="t"/>
            </a:scene3d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ja-JP" altLang="en-US">
                <a:ea typeface="ＭＳ Ｐゴシック" panose="020B0600070205080204" pitchFamily="50" charset="-128"/>
              </a:endParaRPr>
            </a:p>
          </p:txBody>
        </p:sp>
        <p:sp>
          <p:nvSpPr>
            <p:cNvPr id="12302" name="正方形/長方形 6">
              <a:extLst>
                <a:ext uri="{FF2B5EF4-FFF2-40B4-BE49-F238E27FC236}">
                  <a16:creationId xmlns:a16="http://schemas.microsoft.com/office/drawing/2014/main" id="{B9EB8CDB-A3C6-C04D-69CA-F2BE56409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9209" y="2492896"/>
              <a:ext cx="432048" cy="1440160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600"/>
            </a:p>
          </p:txBody>
        </p:sp>
        <p:cxnSp>
          <p:nvCxnSpPr>
            <p:cNvPr id="12303" name="直線コネクタ 10">
              <a:extLst>
                <a:ext uri="{FF2B5EF4-FFF2-40B4-BE49-F238E27FC236}">
                  <a16:creationId xmlns:a16="http://schemas.microsoft.com/office/drawing/2014/main" id="{DDFF22EA-5243-0F3A-1CCE-6D2652F078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39552" y="2205038"/>
              <a:ext cx="576064" cy="287858"/>
            </a:xfrm>
            <a:prstGeom prst="lin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04" name="直線コネクタ 11">
              <a:extLst>
                <a:ext uri="{FF2B5EF4-FFF2-40B4-BE49-F238E27FC236}">
                  <a16:creationId xmlns:a16="http://schemas.microsoft.com/office/drawing/2014/main" id="{4D965F67-C181-C411-BE57-6F2AD8663A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75891" y="2200015"/>
              <a:ext cx="576064" cy="287858"/>
            </a:xfrm>
            <a:prstGeom prst="lin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05" name="直線コネクタ 12">
              <a:extLst>
                <a:ext uri="{FF2B5EF4-FFF2-40B4-BE49-F238E27FC236}">
                  <a16:creationId xmlns:a16="http://schemas.microsoft.com/office/drawing/2014/main" id="{ADCF5987-1185-6B2C-AA43-D36D51372A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90525" y="3640204"/>
              <a:ext cx="576064" cy="287858"/>
            </a:xfrm>
            <a:prstGeom prst="lin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06" name="直線コネクタ 13">
              <a:extLst>
                <a:ext uri="{FF2B5EF4-FFF2-40B4-BE49-F238E27FC236}">
                  <a16:creationId xmlns:a16="http://schemas.microsoft.com/office/drawing/2014/main" id="{CFA847C9-BB66-B1E6-1284-C0F0A87B40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07866" y="2202297"/>
              <a:ext cx="576064" cy="287858"/>
            </a:xfrm>
            <a:prstGeom prst="lin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07" name="直線コネクタ 14">
              <a:extLst>
                <a:ext uri="{FF2B5EF4-FFF2-40B4-BE49-F238E27FC236}">
                  <a16:creationId xmlns:a16="http://schemas.microsoft.com/office/drawing/2014/main" id="{A9F7780B-0423-D9F3-DA70-E1A1F5F263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818952" y="2200015"/>
              <a:ext cx="576064" cy="287858"/>
            </a:xfrm>
            <a:prstGeom prst="lin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08" name="直線コネクタ 15">
              <a:extLst>
                <a:ext uri="{FF2B5EF4-FFF2-40B4-BE49-F238E27FC236}">
                  <a16:creationId xmlns:a16="http://schemas.microsoft.com/office/drawing/2014/main" id="{5FE79D83-12BE-87C1-0C68-FB53F7EADA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837433" y="3640204"/>
              <a:ext cx="576064" cy="287858"/>
            </a:xfrm>
            <a:prstGeom prst="lin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09" name="直線コネクタ 17">
              <a:extLst>
                <a:ext uri="{FF2B5EF4-FFF2-40B4-BE49-F238E27FC236}">
                  <a16:creationId xmlns:a16="http://schemas.microsoft.com/office/drawing/2014/main" id="{A96ACEC7-47F4-3F9D-C0F5-BA9CC0CEBC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12627" y="2195021"/>
              <a:ext cx="2282389" cy="7276"/>
            </a:xfrm>
            <a:prstGeom prst="lin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10" name="直線コネクタ 19">
              <a:extLst>
                <a:ext uri="{FF2B5EF4-FFF2-40B4-BE49-F238E27FC236}">
                  <a16:creationId xmlns:a16="http://schemas.microsoft.com/office/drawing/2014/main" id="{5A1B3591-E189-489D-E4C0-5CB7AAF2BE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95016" y="2205009"/>
              <a:ext cx="0" cy="1430172"/>
            </a:xfrm>
            <a:prstGeom prst="lin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11" name="直線コネクタ 21">
              <a:extLst>
                <a:ext uri="{FF2B5EF4-FFF2-40B4-BE49-F238E27FC236}">
                  <a16:creationId xmlns:a16="http://schemas.microsoft.com/office/drawing/2014/main" id="{DE87432D-8604-D751-2DC1-2244BDD9BA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51955" y="2202297"/>
              <a:ext cx="14634" cy="1432884"/>
            </a:xfrm>
            <a:prstGeom prst="lin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12" name="直線コネクタ 22">
              <a:extLst>
                <a:ext uri="{FF2B5EF4-FFF2-40B4-BE49-F238E27FC236}">
                  <a16:creationId xmlns:a16="http://schemas.microsoft.com/office/drawing/2014/main" id="{445E600D-DDFD-C538-FA6F-B782ED49C6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59272" y="3653107"/>
              <a:ext cx="839937" cy="7909"/>
            </a:xfrm>
            <a:prstGeom prst="lin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13" name="直線コネクタ 26">
              <a:extLst>
                <a:ext uri="{FF2B5EF4-FFF2-40B4-BE49-F238E27FC236}">
                  <a16:creationId xmlns:a16="http://schemas.microsoft.com/office/drawing/2014/main" id="{8F4BD24A-7A41-050C-DB4A-6586692065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12627" y="1988840"/>
              <a:ext cx="439328" cy="213457"/>
            </a:xfrm>
            <a:prstGeom prst="lin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14" name="直線コネクタ 27">
              <a:extLst>
                <a:ext uri="{FF2B5EF4-FFF2-40B4-BE49-F238E27FC236}">
                  <a16:creationId xmlns:a16="http://schemas.microsoft.com/office/drawing/2014/main" id="{998BA3FE-7D20-A86F-DF18-61457AAE7F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85879" y="1988839"/>
              <a:ext cx="439328" cy="213457"/>
            </a:xfrm>
            <a:prstGeom prst="lin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15" name="直線コネクタ 28">
              <a:extLst>
                <a:ext uri="{FF2B5EF4-FFF2-40B4-BE49-F238E27FC236}">
                  <a16:creationId xmlns:a16="http://schemas.microsoft.com/office/drawing/2014/main" id="{B4075A4D-6EC2-28EB-1B7E-BAC2A2667B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42818" y="1966090"/>
              <a:ext cx="2282389" cy="7276"/>
            </a:xfrm>
            <a:prstGeom prst="lin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16" name="直線コネクタ 29">
              <a:extLst>
                <a:ext uri="{FF2B5EF4-FFF2-40B4-BE49-F238E27FC236}">
                  <a16:creationId xmlns:a16="http://schemas.microsoft.com/office/drawing/2014/main" id="{C23FD443-0537-560E-DC3E-073F0623A1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25207" y="1973366"/>
              <a:ext cx="0" cy="1430172"/>
            </a:xfrm>
            <a:prstGeom prst="lin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17" name="直線コネクタ 30">
              <a:extLst>
                <a:ext uri="{FF2B5EF4-FFF2-40B4-BE49-F238E27FC236}">
                  <a16:creationId xmlns:a16="http://schemas.microsoft.com/office/drawing/2014/main" id="{035189B2-FE59-A8F7-E6A9-63E6B5FD66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95016" y="3410814"/>
              <a:ext cx="439328" cy="213457"/>
            </a:xfrm>
            <a:prstGeom prst="lin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18" name="楕円 31">
              <a:extLst>
                <a:ext uri="{FF2B5EF4-FFF2-40B4-BE49-F238E27FC236}">
                  <a16:creationId xmlns:a16="http://schemas.microsoft.com/office/drawing/2014/main" id="{3063226B-6C4F-8194-726C-553E1D6F7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624" y="2636836"/>
              <a:ext cx="164534" cy="2161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600"/>
            </a:p>
          </p:txBody>
        </p:sp>
        <p:sp>
          <p:nvSpPr>
            <p:cNvPr id="12319" name="楕円 32">
              <a:extLst>
                <a:ext uri="{FF2B5EF4-FFF2-40B4-BE49-F238E27FC236}">
                  <a16:creationId xmlns:a16="http://schemas.microsoft.com/office/drawing/2014/main" id="{7792A40B-636B-1D8D-E5E1-A681D6A28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624" y="3338691"/>
              <a:ext cx="164534" cy="2161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600"/>
            </a:p>
          </p:txBody>
        </p:sp>
        <p:cxnSp>
          <p:nvCxnSpPr>
            <p:cNvPr id="12320" name="直線矢印コネクタ 37">
              <a:extLst>
                <a:ext uri="{FF2B5EF4-FFF2-40B4-BE49-F238E27FC236}">
                  <a16:creationId xmlns:a16="http://schemas.microsoft.com/office/drawing/2014/main" id="{06E040F0-F8F4-DAB8-B021-98660A112F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81450" y="1052736"/>
              <a:ext cx="0" cy="2040580"/>
            </a:xfrm>
            <a:prstGeom prst="straightConnector1">
              <a:avLst/>
            </a:prstGeom>
            <a:noFill/>
            <a:ln w="28575" algn="ctr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21" name="直線コネクタ 39">
              <a:extLst>
                <a:ext uri="{FF2B5EF4-FFF2-40B4-BE49-F238E27FC236}">
                  <a16:creationId xmlns:a16="http://schemas.microsoft.com/office/drawing/2014/main" id="{9E1838CB-A422-7C2B-0468-819D73F7F0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9636" y="1052736"/>
              <a:ext cx="2704294" cy="0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22" name="直線コネクタ 34">
              <a:extLst>
                <a:ext uri="{FF2B5EF4-FFF2-40B4-BE49-F238E27FC236}">
                  <a16:creationId xmlns:a16="http://schemas.microsoft.com/office/drawing/2014/main" id="{F33DB88D-40BF-8878-081A-E30AFBC427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5231" y="3093316"/>
              <a:ext cx="2704294" cy="0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23" name="Oval 21">
              <a:extLst>
                <a:ext uri="{FF2B5EF4-FFF2-40B4-BE49-F238E27FC236}">
                  <a16:creationId xmlns:a16="http://schemas.microsoft.com/office/drawing/2014/main" id="{02013661-5B07-793D-6E37-1CC8555A8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0715" y="853126"/>
              <a:ext cx="337050" cy="367720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59595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600"/>
            </a:p>
          </p:txBody>
        </p:sp>
        <p:sp>
          <p:nvSpPr>
            <p:cNvPr id="12324" name="Text Box 6">
              <a:extLst>
                <a:ext uri="{FF2B5EF4-FFF2-40B4-BE49-F238E27FC236}">
                  <a16:creationId xmlns:a16="http://schemas.microsoft.com/office/drawing/2014/main" id="{85C6B727-C09D-35FA-ACE7-91E48ADE8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468" y="1545537"/>
              <a:ext cx="1546777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Sensors</a:t>
              </a:r>
              <a:endPara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25" name="Line 14">
              <a:extLst>
                <a:ext uri="{FF2B5EF4-FFF2-40B4-BE49-F238E27FC236}">
                  <a16:creationId xmlns:a16="http://schemas.microsoft.com/office/drawing/2014/main" id="{3E2B3D6E-237E-213A-1E3B-2C03C1E3C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326" y="2060848"/>
              <a:ext cx="697064" cy="55612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26" name="Line 14">
              <a:extLst>
                <a:ext uri="{FF2B5EF4-FFF2-40B4-BE49-F238E27FC236}">
                  <a16:creationId xmlns:a16="http://schemas.microsoft.com/office/drawing/2014/main" id="{4D71842D-F616-A7FF-86B3-675699FBD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097" y="2116898"/>
              <a:ext cx="818293" cy="122701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AutoShape 13">
            <a:extLst>
              <a:ext uri="{FF2B5EF4-FFF2-40B4-BE49-F238E27FC236}">
                <a16:creationId xmlns:a16="http://schemas.microsoft.com/office/drawing/2014/main" id="{9F2374EB-0D11-83B7-F166-7E81C6A3C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957" y="39153"/>
            <a:ext cx="5112568" cy="7207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Measurements</a:t>
            </a:r>
            <a:endParaRPr lang="ja-JP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472EA3C-C512-FE61-0CDF-1B96486B7419}"/>
              </a:ext>
            </a:extLst>
          </p:cNvPr>
          <p:cNvGrpSpPr/>
          <p:nvPr/>
        </p:nvGrpSpPr>
        <p:grpSpPr>
          <a:xfrm>
            <a:off x="1766888" y="1198563"/>
            <a:ext cx="357187" cy="2568650"/>
            <a:chOff x="1766888" y="1198563"/>
            <a:chExt cx="357187" cy="2607757"/>
          </a:xfrm>
        </p:grpSpPr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8A4010C1-6616-9922-556C-7AE46A7BA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888" y="2909888"/>
              <a:ext cx="357187" cy="366712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59595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3600"/>
            </a:p>
          </p:txBody>
        </p:sp>
        <p:cxnSp>
          <p:nvCxnSpPr>
            <p:cNvPr id="7" name="直線矢印コネクタ 46">
              <a:extLst>
                <a:ext uri="{FF2B5EF4-FFF2-40B4-BE49-F238E27FC236}">
                  <a16:creationId xmlns:a16="http://schemas.microsoft.com/office/drawing/2014/main" id="{881D5679-4DBF-AA46-73B0-973806EDF5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4688" y="1198563"/>
              <a:ext cx="0" cy="260775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CD85E58-9A7E-4DE8-F00A-5E8F1A912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7" y="1413565"/>
            <a:ext cx="8975539" cy="4108174"/>
          </a:xfrm>
          <a:prstGeom prst="rect">
            <a:avLst/>
          </a:prstGeom>
        </p:spPr>
      </p:pic>
      <p:sp>
        <p:nvSpPr>
          <p:cNvPr id="8" name="AutoShape 13">
            <a:extLst>
              <a:ext uri="{FF2B5EF4-FFF2-40B4-BE49-F238E27FC236}">
                <a16:creationId xmlns:a16="http://schemas.microsoft.com/office/drawing/2014/main" id="{F9EE81A0-52F0-6469-6CFF-BD714651E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404664"/>
            <a:ext cx="8784976" cy="7207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Recording measurement results</a:t>
            </a:r>
            <a:endParaRPr lang="ja-JP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図 4">
            <a:extLst>
              <a:ext uri="{FF2B5EF4-FFF2-40B4-BE49-F238E27FC236}">
                <a16:creationId xmlns:a16="http://schemas.microsoft.com/office/drawing/2014/main" id="{0EAE5E38-912B-6C04-D88E-EFD9C4692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5" y="1584083"/>
            <a:ext cx="8710634" cy="52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E085258-1BC5-AB9B-80E7-95C102E578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8408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Gravity value estimation calculation website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433AE29-8B7F-8C5A-62F3-BC4C1B0E10B7}"/>
              </a:ext>
            </a:extLst>
          </p:cNvPr>
          <p:cNvSpPr/>
          <p:nvPr/>
        </p:nvSpPr>
        <p:spPr>
          <a:xfrm>
            <a:off x="442926" y="5362242"/>
            <a:ext cx="1225550" cy="3317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>
            <a:extLst>
              <a:ext uri="{FF2B5EF4-FFF2-40B4-BE49-F238E27FC236}">
                <a16:creationId xmlns:a16="http://schemas.microsoft.com/office/drawing/2014/main" id="{8C202B6A-6DC2-0302-98CB-59D27284F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350"/>
            <a:ext cx="8229600" cy="704850"/>
          </a:xfrm>
        </p:spPr>
        <p:txBody>
          <a:bodyPr/>
          <a:lstStyle/>
          <a:p>
            <a:r>
              <a:rPr lang="ja-JP" altLang="en-US"/>
              <a:t>重力加速度の比較</a:t>
            </a:r>
          </a:p>
        </p:txBody>
      </p:sp>
      <p:pic>
        <p:nvPicPr>
          <p:cNvPr id="22531" name="図 4">
            <a:extLst>
              <a:ext uri="{FF2B5EF4-FFF2-40B4-BE49-F238E27FC236}">
                <a16:creationId xmlns:a16="http://schemas.microsoft.com/office/drawing/2014/main" id="{1C471C5D-0C67-8A50-FA65-EB62F00CA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3933825"/>
            <a:ext cx="6850062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図 5">
            <a:extLst>
              <a:ext uri="{FF2B5EF4-FFF2-40B4-BE49-F238E27FC236}">
                <a16:creationId xmlns:a16="http://schemas.microsoft.com/office/drawing/2014/main" id="{593BE9D6-44F5-CB58-A29E-5A783F2F9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6" t="35367" b="4707"/>
          <a:stretch>
            <a:fillRect/>
          </a:stretch>
        </p:blipFill>
        <p:spPr bwMode="auto">
          <a:xfrm>
            <a:off x="242888" y="712788"/>
            <a:ext cx="381635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図 6">
            <a:extLst>
              <a:ext uri="{FF2B5EF4-FFF2-40B4-BE49-F238E27FC236}">
                <a16:creationId xmlns:a16="http://schemas.microsoft.com/office/drawing/2014/main" id="{E4061CC6-9858-1196-8267-75704724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6" t="38232" r="1175" b="3439"/>
          <a:stretch>
            <a:fillRect/>
          </a:stretch>
        </p:blipFill>
        <p:spPr bwMode="auto">
          <a:xfrm>
            <a:off x="4852988" y="733425"/>
            <a:ext cx="381635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9115C304-24D5-FF97-E12C-0E624395D577}"/>
              </a:ext>
            </a:extLst>
          </p:cNvPr>
          <p:cNvSpPr/>
          <p:nvPr/>
        </p:nvSpPr>
        <p:spPr>
          <a:xfrm>
            <a:off x="2611438" y="1484313"/>
            <a:ext cx="231775" cy="1603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B916A0F2-02A7-D37F-BA74-1B0015151981}"/>
              </a:ext>
            </a:extLst>
          </p:cNvPr>
          <p:cNvSpPr/>
          <p:nvPr/>
        </p:nvSpPr>
        <p:spPr>
          <a:xfrm>
            <a:off x="7004050" y="1654175"/>
            <a:ext cx="231775" cy="1587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536" name="Line 59">
            <a:extLst>
              <a:ext uri="{FF2B5EF4-FFF2-40B4-BE49-F238E27FC236}">
                <a16:creationId xmlns:a16="http://schemas.microsoft.com/office/drawing/2014/main" id="{CCEBB4B1-A250-8495-9E8B-841FD316C7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8" y="1557338"/>
            <a:ext cx="38163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7" name="Line 59">
            <a:extLst>
              <a:ext uri="{FF2B5EF4-FFF2-40B4-BE49-F238E27FC236}">
                <a16:creationId xmlns:a16="http://schemas.microsoft.com/office/drawing/2014/main" id="{90240B77-5749-760C-AF32-5CE1020E8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8225" y="1733550"/>
            <a:ext cx="38163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8" name="Line 59">
            <a:extLst>
              <a:ext uri="{FF2B5EF4-FFF2-40B4-BE49-F238E27FC236}">
                <a16:creationId xmlns:a16="http://schemas.microsoft.com/office/drawing/2014/main" id="{FECA9A3F-B696-918B-4CD3-D8961C6FDA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2950" y="733425"/>
            <a:ext cx="0" cy="303688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9" name="Line 59">
            <a:extLst>
              <a:ext uri="{FF2B5EF4-FFF2-40B4-BE49-F238E27FC236}">
                <a16:creationId xmlns:a16="http://schemas.microsoft.com/office/drawing/2014/main" id="{C476C94A-0B37-1181-1174-76A32E8A2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733425"/>
            <a:ext cx="0" cy="303688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3AD7F7A2-52CE-6AB8-8C68-7FE56EB1FC84}"/>
              </a:ext>
            </a:extLst>
          </p:cNvPr>
          <p:cNvSpPr/>
          <p:nvPr/>
        </p:nvSpPr>
        <p:spPr>
          <a:xfrm>
            <a:off x="2151063" y="4538663"/>
            <a:ext cx="2349500" cy="4429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C05E180A-25E2-7024-1926-62DED545B5DD}"/>
              </a:ext>
            </a:extLst>
          </p:cNvPr>
          <p:cNvSpPr/>
          <p:nvPr/>
        </p:nvSpPr>
        <p:spPr>
          <a:xfrm>
            <a:off x="2151063" y="5743575"/>
            <a:ext cx="2349500" cy="4445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542" name="AutoShape 16">
            <a:extLst>
              <a:ext uri="{FF2B5EF4-FFF2-40B4-BE49-F238E27FC236}">
                <a16:creationId xmlns:a16="http://schemas.microsoft.com/office/drawing/2014/main" id="{5D0D7417-1EF8-BB74-A5EF-D7515C8EA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70" y="4388713"/>
            <a:ext cx="1655763" cy="7207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chemeClr val="bg1"/>
                </a:solidFill>
              </a:rPr>
              <a:t>Okinawa</a:t>
            </a:r>
            <a:endParaRPr lang="ja-JP" altLang="en-US" sz="2800" b="1">
              <a:solidFill>
                <a:schemeClr val="bg1"/>
              </a:solidFill>
            </a:endParaRPr>
          </a:p>
        </p:txBody>
      </p:sp>
      <p:sp>
        <p:nvSpPr>
          <p:cNvPr id="22543" name="AutoShape 16">
            <a:extLst>
              <a:ext uri="{FF2B5EF4-FFF2-40B4-BE49-F238E27FC236}">
                <a16:creationId xmlns:a16="http://schemas.microsoft.com/office/drawing/2014/main" id="{6732F2DA-BC65-A9B4-6E1E-01ABD2F4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5589588"/>
            <a:ext cx="1655763" cy="7207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 err="1">
                <a:solidFill>
                  <a:schemeClr val="bg1"/>
                </a:solidFill>
              </a:rPr>
              <a:t>Anan</a:t>
            </a:r>
            <a:r>
              <a:rPr lang="en-US" altLang="ja-JP" sz="2800" b="1" dirty="0">
                <a:solidFill>
                  <a:schemeClr val="bg1"/>
                </a:solidFill>
              </a:rPr>
              <a:t> city</a:t>
            </a:r>
            <a:endParaRPr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883A5ADC-974D-8E6A-57E7-D16D46345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4" y="4388644"/>
            <a:ext cx="3838575" cy="2136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400" b="1" dirty="0"/>
              <a:t>9.796</a:t>
            </a:r>
            <a:r>
              <a:rPr lang="ja-JP" altLang="en-US" sz="4400" b="1" dirty="0"/>
              <a:t>－</a:t>
            </a:r>
            <a:r>
              <a:rPr lang="en-US" altLang="ja-JP" sz="4400" b="1" dirty="0"/>
              <a:t>9.789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400" b="1" dirty="0"/>
              <a:t>　　＝</a:t>
            </a:r>
            <a:r>
              <a:rPr lang="en-US" altLang="ja-JP" sz="4400" b="1" dirty="0"/>
              <a:t>0.007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BD467A-ADC3-5A82-9DBB-41445BDCA189}"/>
              </a:ext>
            </a:extLst>
          </p:cNvPr>
          <p:cNvSpPr/>
          <p:nvPr/>
        </p:nvSpPr>
        <p:spPr>
          <a:xfrm>
            <a:off x="827088" y="2030413"/>
            <a:ext cx="215900" cy="2460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be945a-7824-4ec4-8c8d-e3e36a4ccf9d">
      <Terms xmlns="http://schemas.microsoft.com/office/infopath/2007/PartnerControls"/>
    </lcf76f155ced4ddcb4097134ff3c332f>
    <TaxCatchAll xmlns="7e90424b-eab3-460d-ade3-a8affc5cb94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402A9211A93284EAE44122C0997337F" ma:contentTypeVersion="11" ma:contentTypeDescription="新しいドキュメントを作成します。" ma:contentTypeScope="" ma:versionID="d79db50aa57d039e45d3d832310c0be4">
  <xsd:schema xmlns:xsd="http://www.w3.org/2001/XMLSchema" xmlns:xs="http://www.w3.org/2001/XMLSchema" xmlns:p="http://schemas.microsoft.com/office/2006/metadata/properties" xmlns:ns2="efbe945a-7824-4ec4-8c8d-e3e36a4ccf9d" xmlns:ns3="7e90424b-eab3-460d-ade3-a8affc5cb94f" targetNamespace="http://schemas.microsoft.com/office/2006/metadata/properties" ma:root="true" ma:fieldsID="1b4b3b96ba29d5877c35d407dbefa4bf" ns2:_="" ns3:_="">
    <xsd:import namespace="efbe945a-7824-4ec4-8c8d-e3e36a4ccf9d"/>
    <xsd:import namespace="7e90424b-eab3-460d-ade3-a8affc5cb9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e945a-7824-4ec4-8c8d-e3e36a4cc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fccb222c-2b19-4356-a7af-519d3caea9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0424b-eab3-460d-ade3-a8affc5cb94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1c1e9e3-a433-4974-94ef-21741ee632c2}" ma:internalName="TaxCatchAll" ma:showField="CatchAllData" ma:web="7e90424b-eab3-460d-ade3-a8affc5cb9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91FA3-C25D-425A-9D6A-419BAAD9D757}">
  <ds:schemaRefs>
    <ds:schemaRef ds:uri="http://schemas.microsoft.com/office/2006/metadata/properties"/>
    <ds:schemaRef ds:uri="http://www.w3.org/2000/xmlns/"/>
    <ds:schemaRef ds:uri="efbe945a-7824-4ec4-8c8d-e3e36a4ccf9d"/>
    <ds:schemaRef ds:uri="http://schemas.microsoft.com/office/infopath/2007/PartnerControls"/>
    <ds:schemaRef ds:uri="7e90424b-eab3-460d-ade3-a8affc5cb94f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AAB24501-80A3-478A-AAFE-4F9A991EE6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889974-C227-46A3-9B30-8E53CA54535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fbe945a-7824-4ec4-8c8d-e3e36a4ccf9d"/>
    <ds:schemaRef ds:uri="7e90424b-eab3-460d-ade3-a8affc5cb94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747</Words>
  <Application>Microsoft Office PowerPoint</Application>
  <PresentationFormat>画面に合わせる (4:3)</PresentationFormat>
  <Paragraphs>110</Paragraphs>
  <Slides>15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標準デザイン</vt:lpstr>
      <vt:lpstr>【SSH Training in Taiwan】 Measurement of Gravitational Acceleration and Natural Radiation  at National Hsin Hua Senior High School  【SSH台湾研修】 『国立新化高級中学校における 重力加速度の測定と自然放射線の測定』</vt:lpstr>
      <vt:lpstr>PowerPoint プレゼンテーション</vt:lpstr>
      <vt:lpstr>PowerPoint プレゼンテーション</vt:lpstr>
      <vt:lpstr>Calculation of Gravitational Acceleration</vt:lpstr>
      <vt:lpstr>PowerPoint プレゼンテーション</vt:lpstr>
      <vt:lpstr>PowerPoint プレゼンテーション</vt:lpstr>
      <vt:lpstr>PowerPoint プレゼンテーション</vt:lpstr>
      <vt:lpstr>Gravity value estimation calculation website</vt:lpstr>
      <vt:lpstr>重力加速度の比較</vt:lpstr>
      <vt:lpstr>Gravitational Acceleration</vt:lpstr>
      <vt:lpstr>Analysis of Results(考察）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基礎実験 『測定値と測定誤差』</dc:title>
  <dc:creator>城南高校</dc:creator>
  <cp:lastModifiedBy>中村 英幸</cp:lastModifiedBy>
  <cp:revision>57</cp:revision>
  <dcterms:created xsi:type="dcterms:W3CDTF">2009-04-21T03:47:08Z</dcterms:created>
  <dcterms:modified xsi:type="dcterms:W3CDTF">2024-12-17T00:24:05Z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0x0101001402A9211A93284EAE44122C0997337F</vt:lpwstr>
  </property>
  <property fmtid="{D5CDD505-2E9C-101B-9397-08002B2CF9AE}" pid="3" name="MediaServiceImageTags">
    <vt:lpwstr/>
  </property>
</Properties>
</file>