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Lst>
  <p:sldIdLst>
    <p:sldId id="256" r:id="rId5"/>
    <p:sldId id="259" r:id="rId6"/>
    <p:sldId id="257" r:id="rId7"/>
    <p:sldId id="260" r:id="rId8"/>
    <p:sldId id="261" r:id="rId9"/>
    <p:sldId id="262" r:id="rId10"/>
    <p:sldId id="263" r:id="rId11"/>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D82EA8-9303-4A29-9BCE-D9DEAFE187F8}" v="43" dt="2024-11-27T04:14:39.1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99" d="100"/>
          <a:sy n="99" d="100"/>
        </p:scale>
        <p:origin x="31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中村 英幸" userId="0b795ed6-41a6-4c3c-a987-4964dfe0a009" providerId="ADAL" clId="{70D82EA8-9303-4A29-9BCE-D9DEAFE187F8}"/>
    <pc:docChg chg="modSld">
      <pc:chgData name="中村 英幸" userId="0b795ed6-41a6-4c3c-a987-4964dfe0a009" providerId="ADAL" clId="{70D82EA8-9303-4A29-9BCE-D9DEAFE187F8}" dt="2024-11-27T04:14:39.163" v="211"/>
      <pc:docMkLst>
        <pc:docMk/>
      </pc:docMkLst>
      <pc:sldChg chg="modSp mod">
        <pc:chgData name="中村 英幸" userId="0b795ed6-41a6-4c3c-a987-4964dfe0a009" providerId="ADAL" clId="{70D82EA8-9303-4A29-9BCE-D9DEAFE187F8}" dt="2024-11-27T04:14:39.163" v="211"/>
        <pc:sldMkLst>
          <pc:docMk/>
          <pc:sldMk cId="2199691499" sldId="256"/>
        </pc:sldMkLst>
        <pc:spChg chg="mod">
          <ac:chgData name="中村 英幸" userId="0b795ed6-41a6-4c3c-a987-4964dfe0a009" providerId="ADAL" clId="{70D82EA8-9303-4A29-9BCE-D9DEAFE187F8}" dt="2024-11-26T01:01:18.778" v="153"/>
          <ac:spMkLst>
            <pc:docMk/>
            <pc:sldMk cId="2199691499" sldId="256"/>
            <ac:spMk id="2" creationId="{62B83234-0AAE-9975-E503-8E558CA5C006}"/>
          </ac:spMkLst>
        </pc:spChg>
        <pc:spChg chg="mod">
          <ac:chgData name="中村 英幸" userId="0b795ed6-41a6-4c3c-a987-4964dfe0a009" providerId="ADAL" clId="{70D82EA8-9303-4A29-9BCE-D9DEAFE187F8}" dt="2024-11-27T04:14:39.163" v="211"/>
          <ac:spMkLst>
            <pc:docMk/>
            <pc:sldMk cId="2199691499" sldId="256"/>
            <ac:spMk id="3" creationId="{F0C0FA38-0152-3309-EEC1-37FB2FDF8A5A}"/>
          </ac:spMkLst>
        </pc:spChg>
      </pc:sldChg>
      <pc:sldChg chg="modSp mod">
        <pc:chgData name="中村 英幸" userId="0b795ed6-41a6-4c3c-a987-4964dfe0a009" providerId="ADAL" clId="{70D82EA8-9303-4A29-9BCE-D9DEAFE187F8}" dt="2024-11-26T01:02:21.985" v="184"/>
        <pc:sldMkLst>
          <pc:docMk/>
          <pc:sldMk cId="684243407" sldId="257"/>
        </pc:sldMkLst>
        <pc:spChg chg="mod">
          <ac:chgData name="中村 英幸" userId="0b795ed6-41a6-4c3c-a987-4964dfe0a009" providerId="ADAL" clId="{70D82EA8-9303-4A29-9BCE-D9DEAFE187F8}" dt="2024-11-26T01:02:21.985" v="184"/>
          <ac:spMkLst>
            <pc:docMk/>
            <pc:sldMk cId="684243407" sldId="257"/>
            <ac:spMk id="2" creationId="{5FA5BA8B-3D99-069B-746E-C7FAC8DBC270}"/>
          </ac:spMkLst>
        </pc:spChg>
        <pc:spChg chg="mod">
          <ac:chgData name="中村 英幸" userId="0b795ed6-41a6-4c3c-a987-4964dfe0a009" providerId="ADAL" clId="{70D82EA8-9303-4A29-9BCE-D9DEAFE187F8}" dt="2024-11-26T00:59:42.741" v="135" actId="14100"/>
          <ac:spMkLst>
            <pc:docMk/>
            <pc:sldMk cId="684243407" sldId="257"/>
            <ac:spMk id="3" creationId="{0462D250-CBA7-3A22-B25E-59F1B0868BEA}"/>
          </ac:spMkLst>
        </pc:spChg>
      </pc:sldChg>
      <pc:sldChg chg="modSp mod">
        <pc:chgData name="中村 英幸" userId="0b795ed6-41a6-4c3c-a987-4964dfe0a009" providerId="ADAL" clId="{70D82EA8-9303-4A29-9BCE-D9DEAFE187F8}" dt="2024-11-26T01:01:11.501" v="152"/>
        <pc:sldMkLst>
          <pc:docMk/>
          <pc:sldMk cId="4212662483" sldId="259"/>
        </pc:sldMkLst>
        <pc:spChg chg="mod">
          <ac:chgData name="中村 英幸" userId="0b795ed6-41a6-4c3c-a987-4964dfe0a009" providerId="ADAL" clId="{70D82EA8-9303-4A29-9BCE-D9DEAFE187F8}" dt="2024-11-26T01:01:11.501" v="152"/>
          <ac:spMkLst>
            <pc:docMk/>
            <pc:sldMk cId="4212662483" sldId="259"/>
            <ac:spMk id="2" creationId="{AA1784A2-CCAD-B7F4-7BCC-B7CB1BDEE38E}"/>
          </ac:spMkLst>
        </pc:spChg>
        <pc:spChg chg="mod">
          <ac:chgData name="中村 英幸" userId="0b795ed6-41a6-4c3c-a987-4964dfe0a009" providerId="ADAL" clId="{70D82EA8-9303-4A29-9BCE-D9DEAFE187F8}" dt="2024-11-26T01:00:46.489" v="147"/>
          <ac:spMkLst>
            <pc:docMk/>
            <pc:sldMk cId="4212662483" sldId="259"/>
            <ac:spMk id="4" creationId="{EEE95FB5-DE5F-6FA5-24D3-37BBC2C8AFBD}"/>
          </ac:spMkLst>
        </pc:spChg>
        <pc:spChg chg="mod">
          <ac:chgData name="中村 英幸" userId="0b795ed6-41a6-4c3c-a987-4964dfe0a009" providerId="ADAL" clId="{70D82EA8-9303-4A29-9BCE-D9DEAFE187F8}" dt="2024-11-26T01:00:49.612" v="148"/>
          <ac:spMkLst>
            <pc:docMk/>
            <pc:sldMk cId="4212662483" sldId="259"/>
            <ac:spMk id="9" creationId="{8C49A280-7DB5-F5F7-459E-F60AC9ABC932}"/>
          </ac:spMkLst>
        </pc:spChg>
        <pc:picChg chg="mod">
          <ac:chgData name="中村 英幸" userId="0b795ed6-41a6-4c3c-a987-4964dfe0a009" providerId="ADAL" clId="{70D82EA8-9303-4A29-9BCE-D9DEAFE187F8}" dt="2024-11-26T01:01:01.829" v="151" actId="14100"/>
          <ac:picMkLst>
            <pc:docMk/>
            <pc:sldMk cId="4212662483" sldId="259"/>
            <ac:picMk id="5" creationId="{1FA3517C-991A-91C6-0334-B76A96D74B6D}"/>
          </ac:picMkLst>
        </pc:picChg>
      </pc:sldChg>
      <pc:sldChg chg="modSp mod">
        <pc:chgData name="中村 英幸" userId="0b795ed6-41a6-4c3c-a987-4964dfe0a009" providerId="ADAL" clId="{70D82EA8-9303-4A29-9BCE-D9DEAFE187F8}" dt="2024-11-26T01:02:29.596" v="186"/>
        <pc:sldMkLst>
          <pc:docMk/>
          <pc:sldMk cId="1992751886" sldId="260"/>
        </pc:sldMkLst>
        <pc:spChg chg="mod">
          <ac:chgData name="中村 英幸" userId="0b795ed6-41a6-4c3c-a987-4964dfe0a009" providerId="ADAL" clId="{70D82EA8-9303-4A29-9BCE-D9DEAFE187F8}" dt="2024-11-26T01:02:29.596" v="186"/>
          <ac:spMkLst>
            <pc:docMk/>
            <pc:sldMk cId="1992751886" sldId="260"/>
            <ac:spMk id="2" creationId="{8DEA3D4F-9BFA-662B-B153-16705DF8B2CD}"/>
          </ac:spMkLst>
        </pc:spChg>
        <pc:spChg chg="mod">
          <ac:chgData name="中村 英幸" userId="0b795ed6-41a6-4c3c-a987-4964dfe0a009" providerId="ADAL" clId="{70D82EA8-9303-4A29-9BCE-D9DEAFE187F8}" dt="2024-11-26T00:59:54.265" v="136" actId="1076"/>
          <ac:spMkLst>
            <pc:docMk/>
            <pc:sldMk cId="1992751886" sldId="260"/>
            <ac:spMk id="3" creationId="{7A7247BC-93CF-4353-91C0-0251FD1B9BE5}"/>
          </ac:spMkLst>
        </pc:spChg>
      </pc:sldChg>
      <pc:sldChg chg="modSp mod">
        <pc:chgData name="中村 英幸" userId="0b795ed6-41a6-4c3c-a987-4964dfe0a009" providerId="ADAL" clId="{70D82EA8-9303-4A29-9BCE-D9DEAFE187F8}" dt="2024-11-26T01:03:08.592" v="191" actId="1076"/>
        <pc:sldMkLst>
          <pc:docMk/>
          <pc:sldMk cId="3757701804" sldId="261"/>
        </pc:sldMkLst>
        <pc:spChg chg="mod">
          <ac:chgData name="中村 英幸" userId="0b795ed6-41a6-4c3c-a987-4964dfe0a009" providerId="ADAL" clId="{70D82EA8-9303-4A29-9BCE-D9DEAFE187F8}" dt="2024-11-26T01:02:40.324" v="188"/>
          <ac:spMkLst>
            <pc:docMk/>
            <pc:sldMk cId="3757701804" sldId="261"/>
            <ac:spMk id="2" creationId="{D1EBB4C8-EA26-178D-985F-080946805EB2}"/>
          </ac:spMkLst>
        </pc:spChg>
        <pc:spChg chg="mod">
          <ac:chgData name="中村 英幸" userId="0b795ed6-41a6-4c3c-a987-4964dfe0a009" providerId="ADAL" clId="{70D82EA8-9303-4A29-9BCE-D9DEAFE187F8}" dt="2024-11-26T00:57:01.996" v="87" actId="1035"/>
          <ac:spMkLst>
            <pc:docMk/>
            <pc:sldMk cId="3757701804" sldId="261"/>
            <ac:spMk id="3" creationId="{018B0134-9F6E-AB5E-9EBA-4C57485BAA88}"/>
          </ac:spMkLst>
        </pc:spChg>
        <pc:spChg chg="mod">
          <ac:chgData name="中村 英幸" userId="0b795ed6-41a6-4c3c-a987-4964dfe0a009" providerId="ADAL" clId="{70D82EA8-9303-4A29-9BCE-D9DEAFE187F8}" dt="2024-11-26T01:03:08.592" v="191" actId="1076"/>
          <ac:spMkLst>
            <pc:docMk/>
            <pc:sldMk cId="3757701804" sldId="261"/>
            <ac:spMk id="4" creationId="{5DB363BC-5CB4-A3AD-C567-D46AFD1E018C}"/>
          </ac:spMkLst>
        </pc:spChg>
      </pc:sldChg>
      <pc:sldChg chg="modSp mod">
        <pc:chgData name="中村 英幸" userId="0b795ed6-41a6-4c3c-a987-4964dfe0a009" providerId="ADAL" clId="{70D82EA8-9303-4A29-9BCE-D9DEAFE187F8}" dt="2024-11-26T01:02:49.649" v="189"/>
        <pc:sldMkLst>
          <pc:docMk/>
          <pc:sldMk cId="3190971248" sldId="262"/>
        </pc:sldMkLst>
        <pc:spChg chg="mod">
          <ac:chgData name="中村 英幸" userId="0b795ed6-41a6-4c3c-a987-4964dfe0a009" providerId="ADAL" clId="{70D82EA8-9303-4A29-9BCE-D9DEAFE187F8}" dt="2024-11-26T01:02:49.649" v="189"/>
          <ac:spMkLst>
            <pc:docMk/>
            <pc:sldMk cId="3190971248" sldId="262"/>
            <ac:spMk id="2" creationId="{54A4415F-2EC1-E760-0DC6-7CF891850FDB}"/>
          </ac:spMkLst>
        </pc:spChg>
        <pc:spChg chg="mod">
          <ac:chgData name="中村 英幸" userId="0b795ed6-41a6-4c3c-a987-4964dfe0a009" providerId="ADAL" clId="{70D82EA8-9303-4A29-9BCE-D9DEAFE187F8}" dt="2024-11-26T01:00:19.393" v="143" actId="14100"/>
          <ac:spMkLst>
            <pc:docMk/>
            <pc:sldMk cId="3190971248" sldId="262"/>
            <ac:spMk id="3" creationId="{E85C689C-42B0-3D7A-F649-391444985957}"/>
          </ac:spMkLst>
        </pc:spChg>
      </pc:sldChg>
      <pc:sldChg chg="modSp">
        <pc:chgData name="中村 英幸" userId="0b795ed6-41a6-4c3c-a987-4964dfe0a009" providerId="ADAL" clId="{70D82EA8-9303-4A29-9BCE-D9DEAFE187F8}" dt="2024-11-26T01:02:58.359" v="190"/>
        <pc:sldMkLst>
          <pc:docMk/>
          <pc:sldMk cId="2072501118" sldId="263"/>
        </pc:sldMkLst>
        <pc:spChg chg="mod">
          <ac:chgData name="中村 英幸" userId="0b795ed6-41a6-4c3c-a987-4964dfe0a009" providerId="ADAL" clId="{70D82EA8-9303-4A29-9BCE-D9DEAFE187F8}" dt="2024-11-26T01:02:58.359" v="190"/>
          <ac:spMkLst>
            <pc:docMk/>
            <pc:sldMk cId="2072501118" sldId="263"/>
            <ac:spMk id="2" creationId="{9277945B-C8AB-FF31-3BA8-1B311FC846C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342FE-E00B-4FAF-8F73-F722060EBA12}"/>
              </a:ext>
            </a:extLst>
          </p:cNvPr>
          <p:cNvSpPr>
            <a:spLocks noGrp="1"/>
          </p:cNvSpPr>
          <p:nvPr>
            <p:ph type="ctrTitle"/>
          </p:nvPr>
        </p:nvSpPr>
        <p:spPr>
          <a:xfrm>
            <a:off x="482600" y="978408"/>
            <a:ext cx="10506991" cy="2531555"/>
          </a:xfrm>
          <a:prstGeom prst="rect">
            <a:avLst/>
          </a:prstGeom>
        </p:spPr>
        <p:txBody>
          <a:bodyPr anchor="b"/>
          <a:lstStyle>
            <a:lvl1pPr algn="l">
              <a:defRPr sz="6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7C1CCE2-4461-473E-B23C-34C8CCF04B3A}"/>
              </a:ext>
            </a:extLst>
          </p:cNvPr>
          <p:cNvSpPr>
            <a:spLocks noGrp="1"/>
          </p:cNvSpPr>
          <p:nvPr>
            <p:ph type="subTitle" idx="1"/>
          </p:nvPr>
        </p:nvSpPr>
        <p:spPr>
          <a:xfrm>
            <a:off x="482600" y="3602038"/>
            <a:ext cx="10506991" cy="227755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FAA551A-CE2F-4E35-A714-B1F04D4B4E8E}"/>
              </a:ext>
            </a:extLst>
          </p:cNvPr>
          <p:cNvSpPr>
            <a:spLocks noGrp="1"/>
          </p:cNvSpPr>
          <p:nvPr>
            <p:ph type="dt" sz="half" idx="10"/>
          </p:nvPr>
        </p:nvSpPr>
        <p:spPr/>
        <p:txBody>
          <a:bodyPr/>
          <a:lstStyle/>
          <a:p>
            <a:fld id="{81B8F32D-D8B6-4B9E-9CBF-DCAC30B7B93D}" type="datetimeFigureOut">
              <a:rPr lang="en-US" smtClean="0"/>
              <a:t>11/27/2024</a:t>
            </a:fld>
            <a:endParaRPr lang="en-US"/>
          </a:p>
        </p:txBody>
      </p:sp>
      <p:sp>
        <p:nvSpPr>
          <p:cNvPr id="5" name="Footer Placeholder 4">
            <a:extLst>
              <a:ext uri="{FF2B5EF4-FFF2-40B4-BE49-F238E27FC236}">
                <a16:creationId xmlns:a16="http://schemas.microsoft.com/office/drawing/2014/main" id="{26B5C907-6594-4DFF-A32B-449C3BA968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76D75-E9DA-4660-AC52-51BA63FCB94D}"/>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10" name="Straight Connector 9">
            <a:extLst>
              <a:ext uri="{FF2B5EF4-FFF2-40B4-BE49-F238E27FC236}">
                <a16:creationId xmlns:a16="http://schemas.microsoft.com/office/drawing/2014/main" id="{A2EFA84C-D756-4DC7-AA46-68D776F37FA4}"/>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00287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1999A10-4355-4A13-B008-196B21ABEEAF}"/>
              </a:ext>
              <a:ext uri="{C183D7F6-B498-43B3-948B-1728B52AA6E4}">
                <adec:decorative xmlns:adec="http://schemas.microsoft.com/office/drawing/2017/decorative" val="1"/>
              </a:ext>
            </a:extLst>
          </p:cNvPr>
          <p:cNvSpPr/>
          <p:nvPr/>
        </p:nvSpPr>
        <p:spPr>
          <a:xfrm>
            <a:off x="482600" y="483576"/>
            <a:ext cx="11147071" cy="2434825"/>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36D448-AFEA-4483-B0E4-002840525CDD}"/>
              </a:ext>
            </a:extLst>
          </p:cNvPr>
          <p:cNvSpPr>
            <a:spLocks noGrp="1"/>
          </p:cNvSpPr>
          <p:nvPr>
            <p:ph type="title"/>
          </p:nvPr>
        </p:nvSpPr>
        <p:spPr>
          <a:xfrm>
            <a:off x="482600" y="978408"/>
            <a:ext cx="10506991" cy="1755263"/>
          </a:xfrm>
          <a:prstGeom prst="rect">
            <a:avLst/>
          </a:prstGeo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CF216234-4516-4303-8F60-A8127D89A5E5}"/>
              </a:ext>
            </a:extLst>
          </p:cNvPr>
          <p:cNvSpPr>
            <a:spLocks noGrp="1"/>
          </p:cNvSpPr>
          <p:nvPr>
            <p:ph type="body" orient="vert" idx="1"/>
          </p:nvPr>
        </p:nvSpPr>
        <p:spPr>
          <a:xfrm>
            <a:off x="484192" y="3103131"/>
            <a:ext cx="10506991" cy="30929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46B5D50-A474-462B-A807-DF186B1C2F48}"/>
              </a:ext>
            </a:extLst>
          </p:cNvPr>
          <p:cNvSpPr>
            <a:spLocks noGrp="1"/>
          </p:cNvSpPr>
          <p:nvPr>
            <p:ph type="dt" sz="half" idx="10"/>
          </p:nvPr>
        </p:nvSpPr>
        <p:spPr/>
        <p:txBody>
          <a:bodyPr/>
          <a:lstStyle/>
          <a:p>
            <a:fld id="{81B8F32D-D8B6-4B9E-9CBF-DCAC30B7B93D}" type="datetimeFigureOut">
              <a:rPr lang="en-US" smtClean="0"/>
              <a:t>11/27/2024</a:t>
            </a:fld>
            <a:endParaRPr lang="en-US"/>
          </a:p>
        </p:txBody>
      </p:sp>
      <p:sp>
        <p:nvSpPr>
          <p:cNvPr id="5" name="Footer Placeholder 4">
            <a:extLst>
              <a:ext uri="{FF2B5EF4-FFF2-40B4-BE49-F238E27FC236}">
                <a16:creationId xmlns:a16="http://schemas.microsoft.com/office/drawing/2014/main" id="{F8BF1DAF-2E2D-46ED-AA3E-3D2FE40399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2FC771-EB13-4EB5-A0A2-3968C6ABBD4E}"/>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8" name="Straight Connector 7">
            <a:extLst>
              <a:ext uri="{FF2B5EF4-FFF2-40B4-BE49-F238E27FC236}">
                <a16:creationId xmlns:a16="http://schemas.microsoft.com/office/drawing/2014/main" id="{B3B596B8-8230-4695-8D76-F06AFA8156C3}"/>
              </a:ext>
              <a:ext uri="{C183D7F6-B498-43B3-948B-1728B52AA6E4}">
                <adec:decorative xmlns:adec="http://schemas.microsoft.com/office/drawing/2017/decorative" val="1"/>
              </a:ext>
            </a:extLst>
          </p:cNvPr>
          <p:cNvCxnSpPr>
            <a:cxnSpLocks/>
          </p:cNvCxnSpPr>
          <p:nvPr/>
        </p:nvCxnSpPr>
        <p:spPr>
          <a:xfrm>
            <a:off x="482600" y="2918401"/>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C53EBF93-5FD9-4F4E-8485-7B937145CD08}"/>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52881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6B4D06-C7C6-4949-8EB2-F03ED999A2BB}"/>
              </a:ext>
            </a:extLst>
          </p:cNvPr>
          <p:cNvSpPr>
            <a:spLocks noGrp="1"/>
          </p:cNvSpPr>
          <p:nvPr>
            <p:ph type="title" orient="vert"/>
          </p:nvPr>
        </p:nvSpPr>
        <p:spPr>
          <a:xfrm>
            <a:off x="8041710" y="978408"/>
            <a:ext cx="2947881" cy="5124777"/>
          </a:xfrm>
          <a:prstGeom prst="rect">
            <a:avLst/>
          </a:prstGeo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C921B9D-8C11-4176-AF22-89F972E21284}"/>
              </a:ext>
            </a:extLst>
          </p:cNvPr>
          <p:cNvSpPr>
            <a:spLocks noGrp="1"/>
          </p:cNvSpPr>
          <p:nvPr>
            <p:ph type="body" orient="vert" idx="1"/>
          </p:nvPr>
        </p:nvSpPr>
        <p:spPr>
          <a:xfrm>
            <a:off x="484632" y="978408"/>
            <a:ext cx="7256453" cy="51247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AFA9E1C-8E18-4A35-9BD8-427B1D14BB8E}"/>
              </a:ext>
            </a:extLst>
          </p:cNvPr>
          <p:cNvSpPr>
            <a:spLocks noGrp="1"/>
          </p:cNvSpPr>
          <p:nvPr>
            <p:ph type="dt" sz="half" idx="10"/>
          </p:nvPr>
        </p:nvSpPr>
        <p:spPr/>
        <p:txBody>
          <a:bodyPr/>
          <a:lstStyle/>
          <a:p>
            <a:fld id="{81B8F32D-D8B6-4B9E-9CBF-DCAC30B7B93D}" type="datetimeFigureOut">
              <a:rPr lang="en-US" smtClean="0"/>
              <a:t>11/27/2024</a:t>
            </a:fld>
            <a:endParaRPr lang="en-US"/>
          </a:p>
        </p:txBody>
      </p:sp>
      <p:sp>
        <p:nvSpPr>
          <p:cNvPr id="5" name="Footer Placeholder 4">
            <a:extLst>
              <a:ext uri="{FF2B5EF4-FFF2-40B4-BE49-F238E27FC236}">
                <a16:creationId xmlns:a16="http://schemas.microsoft.com/office/drawing/2014/main" id="{2E116CDB-7BB6-4DD2-A626-6DA8E569F2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D0403B-439E-449F-83B1-799EEC239A20}"/>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2855501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43735-A77F-440D-9448-6AE7C204D377}"/>
              </a:ext>
            </a:extLst>
          </p:cNvPr>
          <p:cNvSpPr>
            <a:spLocks noGrp="1"/>
          </p:cNvSpPr>
          <p:nvPr>
            <p:ph type="title"/>
          </p:nvPr>
        </p:nvSpPr>
        <p:spPr>
          <a:xfrm>
            <a:off x="482600" y="978408"/>
            <a:ext cx="10634472" cy="2157984"/>
          </a:xfrm>
          <a:prstGeom prst="rect">
            <a:avLst/>
          </a:prstGeo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76C6EE-D55E-454B-B28C-EC73D1DB4A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2A2905-6D2E-4319-9521-61452AB8F996}"/>
              </a:ext>
            </a:extLst>
          </p:cNvPr>
          <p:cNvSpPr>
            <a:spLocks noGrp="1"/>
          </p:cNvSpPr>
          <p:nvPr>
            <p:ph type="dt" sz="half" idx="10"/>
          </p:nvPr>
        </p:nvSpPr>
        <p:spPr/>
        <p:txBody>
          <a:bodyPr/>
          <a:lstStyle/>
          <a:p>
            <a:fld id="{81B8F32D-D8B6-4B9E-9CBF-DCAC30B7B93D}" type="datetimeFigureOut">
              <a:rPr lang="en-US" smtClean="0"/>
              <a:t>11/27/2024</a:t>
            </a:fld>
            <a:endParaRPr lang="en-US"/>
          </a:p>
        </p:txBody>
      </p:sp>
      <p:sp>
        <p:nvSpPr>
          <p:cNvPr id="5" name="Footer Placeholder 4">
            <a:extLst>
              <a:ext uri="{FF2B5EF4-FFF2-40B4-BE49-F238E27FC236}">
                <a16:creationId xmlns:a16="http://schemas.microsoft.com/office/drawing/2014/main" id="{6DAC7550-84E8-49D3-B419-6F5F327DAD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AD2C6B-EA5D-4D97-BC84-6C860D536360}"/>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2227426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1B299E6-11CC-4181-86C3-528A13F1F556}"/>
              </a:ext>
              <a:ext uri="{C183D7F6-B498-43B3-948B-1728B52AA6E4}">
                <adec:decorative xmlns:adec="http://schemas.microsoft.com/office/drawing/2017/decorative" val="1"/>
              </a:ext>
            </a:extLst>
          </p:cNvPr>
          <p:cNvSpPr/>
          <p:nvPr/>
        </p:nvSpPr>
        <p:spPr>
          <a:xfrm>
            <a:off x="481007" y="3922232"/>
            <a:ext cx="11147071" cy="2434825"/>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803473-0A64-4F9F-833B-8D64E39019B1}"/>
              </a:ext>
            </a:extLst>
          </p:cNvPr>
          <p:cNvSpPr>
            <a:spLocks noGrp="1"/>
          </p:cNvSpPr>
          <p:nvPr>
            <p:ph type="title"/>
          </p:nvPr>
        </p:nvSpPr>
        <p:spPr>
          <a:xfrm>
            <a:off x="482600" y="978409"/>
            <a:ext cx="10515600" cy="2716769"/>
          </a:xfrm>
          <a:prstGeom prst="rect">
            <a:avLst/>
          </a:prstGeo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6873736-B424-40F2-B562-6DC10E5EDE4F}"/>
              </a:ext>
            </a:extLst>
          </p:cNvPr>
          <p:cNvSpPr>
            <a:spLocks noGrp="1"/>
          </p:cNvSpPr>
          <p:nvPr>
            <p:ph type="body" idx="1"/>
          </p:nvPr>
        </p:nvSpPr>
        <p:spPr>
          <a:xfrm>
            <a:off x="482600" y="4171445"/>
            <a:ext cx="10515600" cy="1918205"/>
          </a:xfrm>
        </p:spPr>
        <p:txBody>
          <a:bodyPr>
            <a:normAutofit/>
          </a:bodyPr>
          <a:lstStyle>
            <a:lvl1pPr marL="0" indent="0">
              <a:buNone/>
              <a:defRPr lang="en-US" sz="2400" i="1" kern="1200" dirty="0" smtClean="0">
                <a:solidFill>
                  <a:schemeClr val="tx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lvl="0" indent="0" algn="l" defTabSz="914400" rtl="0" eaLnBrk="1" latinLnBrk="0" hangingPunct="1">
              <a:lnSpc>
                <a:spcPct val="110000"/>
              </a:lnSpc>
              <a:spcBef>
                <a:spcPts val="1000"/>
              </a:spcBef>
              <a:buFont typeface="Arial" panose="020B0604020202020204" pitchFamily="34" charset="0"/>
              <a:buNone/>
            </a:pPr>
            <a:r>
              <a:rPr lang="en-US"/>
              <a:t>Click to edit Master text styles</a:t>
            </a:r>
          </a:p>
        </p:txBody>
      </p:sp>
      <p:sp>
        <p:nvSpPr>
          <p:cNvPr id="4" name="Date Placeholder 3">
            <a:extLst>
              <a:ext uri="{FF2B5EF4-FFF2-40B4-BE49-F238E27FC236}">
                <a16:creationId xmlns:a16="http://schemas.microsoft.com/office/drawing/2014/main" id="{74348851-37C0-478D-B722-D76C817DC49D}"/>
              </a:ext>
            </a:extLst>
          </p:cNvPr>
          <p:cNvSpPr>
            <a:spLocks noGrp="1"/>
          </p:cNvSpPr>
          <p:nvPr>
            <p:ph type="dt" sz="half" idx="10"/>
          </p:nvPr>
        </p:nvSpPr>
        <p:spPr/>
        <p:txBody>
          <a:bodyPr/>
          <a:lstStyle/>
          <a:p>
            <a:fld id="{81B8F32D-D8B6-4B9E-9CBF-DCAC30B7B93D}" type="datetimeFigureOut">
              <a:rPr lang="en-US" smtClean="0"/>
              <a:t>11/27/2024</a:t>
            </a:fld>
            <a:endParaRPr lang="en-US"/>
          </a:p>
        </p:txBody>
      </p:sp>
      <p:sp>
        <p:nvSpPr>
          <p:cNvPr id="5" name="Footer Placeholder 4">
            <a:extLst>
              <a:ext uri="{FF2B5EF4-FFF2-40B4-BE49-F238E27FC236}">
                <a16:creationId xmlns:a16="http://schemas.microsoft.com/office/drawing/2014/main" id="{263E063E-66CE-4C18-91FA-D14AE052D7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A66D3D-FD62-470C-BC3C-A03771A32F60}"/>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11" name="Straight Connector 10">
            <a:extLst>
              <a:ext uri="{FF2B5EF4-FFF2-40B4-BE49-F238E27FC236}">
                <a16:creationId xmlns:a16="http://schemas.microsoft.com/office/drawing/2014/main" id="{DDFF0049-0231-4557-A707-569556F0CA83}"/>
              </a:ext>
              <a:ext uri="{C183D7F6-B498-43B3-948B-1728B52AA6E4}">
                <adec:decorative xmlns:adec="http://schemas.microsoft.com/office/drawing/2017/decorative" val="1"/>
              </a:ext>
            </a:extLst>
          </p:cNvPr>
          <p:cNvCxnSpPr>
            <a:cxnSpLocks/>
          </p:cNvCxnSpPr>
          <p:nvPr/>
        </p:nvCxnSpPr>
        <p:spPr>
          <a:xfrm>
            <a:off x="481007" y="3922232"/>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457A0DB1-87C8-4BF4-B2A2-F9CA6ED05AC4}"/>
              </a:ext>
              <a:ext uri="{C183D7F6-B498-43B3-948B-1728B52AA6E4}">
                <adec:decorative xmlns:adec="http://schemas.microsoft.com/office/drawing/2017/decorative" val="1"/>
              </a:ext>
            </a:extLst>
          </p:cNvPr>
          <p:cNvCxnSpPr>
            <a:cxnSpLocks/>
          </p:cNvCxnSpPr>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F6C29209-8A8F-48A7-8BA2-AFADA37CBD4F}"/>
              </a:ext>
              <a:ext uri="{C183D7F6-B498-43B3-948B-1728B52AA6E4}">
                <adec:decorative xmlns:adec="http://schemas.microsoft.com/office/drawing/2017/decorative" val="1"/>
              </a:ext>
            </a:extLst>
          </p:cNvPr>
          <p:cNvCxnSpPr>
            <a:cxnSpLocks/>
          </p:cNvCxnSpPr>
          <p:nvPr/>
        </p:nvCxnSpPr>
        <p:spPr>
          <a:xfrm>
            <a:off x="481007"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68823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166BE9C-AE7C-4C39-9694-C32D6939B965}"/>
              </a:ext>
              <a:ext uri="{C183D7F6-B498-43B3-948B-1728B52AA6E4}">
                <adec:decorative xmlns:adec="http://schemas.microsoft.com/office/drawing/2017/decorative" val="1"/>
              </a:ext>
            </a:extLst>
          </p:cNvPr>
          <p:cNvSpPr/>
          <p:nvPr/>
        </p:nvSpPr>
        <p:spPr>
          <a:xfrm>
            <a:off x="481007" y="483577"/>
            <a:ext cx="11147071" cy="2434824"/>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ACC42C-303A-4BDF-990A-2B07967BC9A9}"/>
              </a:ext>
            </a:extLst>
          </p:cNvPr>
          <p:cNvSpPr>
            <a:spLocks noGrp="1"/>
          </p:cNvSpPr>
          <p:nvPr>
            <p:ph type="title"/>
          </p:nvPr>
        </p:nvSpPr>
        <p:spPr>
          <a:xfrm>
            <a:off x="482599" y="978408"/>
            <a:ext cx="11147071" cy="1755263"/>
          </a:xfrm>
          <a:prstGeom prst="rect">
            <a:avLst/>
          </a:prstGeo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0C55CEF-353E-4E14-83AD-ACADDC08D943}"/>
              </a:ext>
            </a:extLst>
          </p:cNvPr>
          <p:cNvSpPr>
            <a:spLocks noGrp="1"/>
          </p:cNvSpPr>
          <p:nvPr>
            <p:ph sz="half" idx="1"/>
          </p:nvPr>
        </p:nvSpPr>
        <p:spPr>
          <a:xfrm>
            <a:off x="482600" y="3103131"/>
            <a:ext cx="5418551" cy="30738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2E55ECEF-9654-4AC1-BF77-7BC602BBD434}"/>
              </a:ext>
            </a:extLst>
          </p:cNvPr>
          <p:cNvSpPr>
            <a:spLocks noGrp="1"/>
          </p:cNvSpPr>
          <p:nvPr>
            <p:ph sz="half" idx="2"/>
          </p:nvPr>
        </p:nvSpPr>
        <p:spPr>
          <a:xfrm>
            <a:off x="6211120" y="3103131"/>
            <a:ext cx="5418551" cy="30738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4922FC8-BC06-407B-A82B-DA62B33A1CD4}"/>
              </a:ext>
            </a:extLst>
          </p:cNvPr>
          <p:cNvSpPr>
            <a:spLocks noGrp="1"/>
          </p:cNvSpPr>
          <p:nvPr>
            <p:ph type="dt" sz="half" idx="10"/>
          </p:nvPr>
        </p:nvSpPr>
        <p:spPr/>
        <p:txBody>
          <a:bodyPr/>
          <a:lstStyle/>
          <a:p>
            <a:fld id="{81B8F32D-D8B6-4B9E-9CBF-DCAC30B7B93D}" type="datetimeFigureOut">
              <a:rPr lang="en-US" smtClean="0"/>
              <a:t>11/27/2024</a:t>
            </a:fld>
            <a:endParaRPr lang="en-US"/>
          </a:p>
        </p:txBody>
      </p:sp>
      <p:sp>
        <p:nvSpPr>
          <p:cNvPr id="6" name="Footer Placeholder 5">
            <a:extLst>
              <a:ext uri="{FF2B5EF4-FFF2-40B4-BE49-F238E27FC236}">
                <a16:creationId xmlns:a16="http://schemas.microsoft.com/office/drawing/2014/main" id="{7915B701-4E1F-48AA-8A3C-ED5DD9151E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6BCA31-8AC7-46F5-BCAB-41D54DF83D78}"/>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9" name="Straight Connector 8">
            <a:extLst>
              <a:ext uri="{FF2B5EF4-FFF2-40B4-BE49-F238E27FC236}">
                <a16:creationId xmlns:a16="http://schemas.microsoft.com/office/drawing/2014/main" id="{21BA86D8-2A29-4A0E-AEA0-39B41C4187DE}"/>
              </a:ext>
              <a:ext uri="{C183D7F6-B498-43B3-948B-1728B52AA6E4}">
                <adec:decorative xmlns:adec="http://schemas.microsoft.com/office/drawing/2017/decorative" val="1"/>
              </a:ext>
            </a:extLst>
          </p:cNvPr>
          <p:cNvCxnSpPr>
            <a:cxnSpLocks/>
          </p:cNvCxnSpPr>
          <p:nvPr/>
        </p:nvCxnSpPr>
        <p:spPr>
          <a:xfrm>
            <a:off x="482600" y="2918401"/>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F085E13E-918A-4D04-9E84-94148D7C878E}"/>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07210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5E892-D975-4DD6-8583-A14DDBE85F0C}"/>
              </a:ext>
            </a:extLst>
          </p:cNvPr>
          <p:cNvSpPr>
            <a:spLocks noGrp="1"/>
          </p:cNvSpPr>
          <p:nvPr>
            <p:ph type="title"/>
          </p:nvPr>
        </p:nvSpPr>
        <p:spPr>
          <a:xfrm>
            <a:off x="484631" y="978407"/>
            <a:ext cx="11145039" cy="1339584"/>
          </a:xfrm>
          <a:prstGeom prst="rect">
            <a:avLst/>
          </a:prstGeom>
        </p:spPr>
        <p:txBody>
          <a:bodyPr anchor="b"/>
          <a:lstStyle/>
          <a:p>
            <a:r>
              <a:rPr lang="en-US"/>
              <a:t>Click to edit Master title style</a:t>
            </a:r>
            <a:endParaRPr lang="en-US" dirty="0"/>
          </a:p>
        </p:txBody>
      </p:sp>
      <p:sp>
        <p:nvSpPr>
          <p:cNvPr id="3" name="Text Placeholder 2">
            <a:extLst>
              <a:ext uri="{FF2B5EF4-FFF2-40B4-BE49-F238E27FC236}">
                <a16:creationId xmlns:a16="http://schemas.microsoft.com/office/drawing/2014/main" id="{7F1F7700-CECC-4881-BE5C-A13CD825B73B}"/>
              </a:ext>
            </a:extLst>
          </p:cNvPr>
          <p:cNvSpPr>
            <a:spLocks noGrp="1"/>
          </p:cNvSpPr>
          <p:nvPr>
            <p:ph type="body" idx="1"/>
          </p:nvPr>
        </p:nvSpPr>
        <p:spPr>
          <a:xfrm>
            <a:off x="484632" y="2500921"/>
            <a:ext cx="5346222" cy="823912"/>
          </a:xfrm>
        </p:spPr>
        <p:txBody>
          <a:bodyPr anchor="b">
            <a:normAutofit/>
          </a:bodyPr>
          <a:lstStyle>
            <a:lvl1pPr marL="0" indent="0">
              <a:buNone/>
              <a:defRPr lang="en-US" sz="2400" b="0" i="1" kern="120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10000"/>
              </a:lnSpc>
              <a:spcBef>
                <a:spcPts val="1000"/>
              </a:spcBef>
              <a:buFont typeface="Arial" panose="020B0604020202020204" pitchFamily="34" charset="0"/>
              <a:buNone/>
            </a:pPr>
            <a:r>
              <a:rPr lang="en-US"/>
              <a:t>Click to edit Master text styles</a:t>
            </a:r>
          </a:p>
        </p:txBody>
      </p:sp>
      <p:sp>
        <p:nvSpPr>
          <p:cNvPr id="4" name="Content Placeholder 3">
            <a:extLst>
              <a:ext uri="{FF2B5EF4-FFF2-40B4-BE49-F238E27FC236}">
                <a16:creationId xmlns:a16="http://schemas.microsoft.com/office/drawing/2014/main" id="{4CA50766-520A-44C5-943E-569222B74104}"/>
              </a:ext>
            </a:extLst>
          </p:cNvPr>
          <p:cNvSpPr>
            <a:spLocks noGrp="1"/>
          </p:cNvSpPr>
          <p:nvPr>
            <p:ph sz="half" idx="2"/>
          </p:nvPr>
        </p:nvSpPr>
        <p:spPr>
          <a:xfrm>
            <a:off x="484632" y="3428999"/>
            <a:ext cx="5346222" cy="2760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72F7E42-976A-4239-8006-D68538D4B71F}"/>
              </a:ext>
            </a:extLst>
          </p:cNvPr>
          <p:cNvSpPr>
            <a:spLocks noGrp="1"/>
          </p:cNvSpPr>
          <p:nvPr>
            <p:ph type="body" sz="quarter" idx="3"/>
          </p:nvPr>
        </p:nvSpPr>
        <p:spPr>
          <a:xfrm>
            <a:off x="6257120" y="2500921"/>
            <a:ext cx="5372551" cy="823912"/>
          </a:xfrm>
        </p:spPr>
        <p:txBody>
          <a:bodyPr anchor="b"/>
          <a:lstStyle>
            <a:lvl1pPr marL="0" indent="0">
              <a:buNone/>
              <a:defRPr lang="en-US" sz="2400" b="0" i="1" kern="120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8CA329-951F-4391-ADC5-7EA320B7782F}"/>
              </a:ext>
            </a:extLst>
          </p:cNvPr>
          <p:cNvSpPr>
            <a:spLocks noGrp="1"/>
          </p:cNvSpPr>
          <p:nvPr>
            <p:ph sz="quarter" idx="4"/>
          </p:nvPr>
        </p:nvSpPr>
        <p:spPr>
          <a:xfrm>
            <a:off x="6257120" y="3428999"/>
            <a:ext cx="5372551" cy="2760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9FBEC22A-DA46-460C-B865-D928C20AE763}"/>
              </a:ext>
            </a:extLst>
          </p:cNvPr>
          <p:cNvSpPr>
            <a:spLocks noGrp="1"/>
          </p:cNvSpPr>
          <p:nvPr>
            <p:ph type="dt" sz="half" idx="10"/>
          </p:nvPr>
        </p:nvSpPr>
        <p:spPr/>
        <p:txBody>
          <a:bodyPr/>
          <a:lstStyle/>
          <a:p>
            <a:fld id="{81B8F32D-D8B6-4B9E-9CBF-DCAC30B7B93D}" type="datetimeFigureOut">
              <a:rPr lang="en-US" smtClean="0"/>
              <a:t>11/27/2024</a:t>
            </a:fld>
            <a:endParaRPr lang="en-US"/>
          </a:p>
        </p:txBody>
      </p:sp>
      <p:sp>
        <p:nvSpPr>
          <p:cNvPr id="8" name="Footer Placeholder 7">
            <a:extLst>
              <a:ext uri="{FF2B5EF4-FFF2-40B4-BE49-F238E27FC236}">
                <a16:creationId xmlns:a16="http://schemas.microsoft.com/office/drawing/2014/main" id="{4EB2D647-42C5-4AB7-BB71-3A44065716E7}"/>
              </a:ext>
            </a:extLst>
          </p:cNvPr>
          <p:cNvSpPr>
            <a:spLocks noGrp="1"/>
          </p:cNvSpPr>
          <p:nvPr>
            <p:ph type="ftr" sz="quarter" idx="11"/>
          </p:nvPr>
        </p:nvSpPr>
        <p:spPr>
          <a:xfrm>
            <a:off x="484632" y="6419088"/>
            <a:ext cx="4114800" cy="365125"/>
          </a:xfrm>
        </p:spPr>
        <p:txBody>
          <a:bodyPr/>
          <a:lstStyle/>
          <a:p>
            <a:endParaRPr lang="en-US"/>
          </a:p>
        </p:txBody>
      </p:sp>
      <p:sp>
        <p:nvSpPr>
          <p:cNvPr id="9" name="Slide Number Placeholder 8">
            <a:extLst>
              <a:ext uri="{FF2B5EF4-FFF2-40B4-BE49-F238E27FC236}">
                <a16:creationId xmlns:a16="http://schemas.microsoft.com/office/drawing/2014/main" id="{590B2B67-714C-46DA-85E5-598B4244D3B0}"/>
              </a:ext>
            </a:extLst>
          </p:cNvPr>
          <p:cNvSpPr>
            <a:spLocks noGrp="1"/>
          </p:cNvSpPr>
          <p:nvPr>
            <p:ph type="sldNum" sz="quarter" idx="12"/>
          </p:nvPr>
        </p:nvSpPr>
        <p:spPr>
          <a:xfrm>
            <a:off x="10989591" y="-7190"/>
            <a:ext cx="640080" cy="365125"/>
          </a:xfrm>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3562610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D4B6724-AB30-4E7C-BE2B-ECD94FF1B463}"/>
              </a:ext>
              <a:ext uri="{C183D7F6-B498-43B3-948B-1728B52AA6E4}">
                <adec:decorative xmlns:adec="http://schemas.microsoft.com/office/drawing/2017/decorative" val="1"/>
              </a:ext>
            </a:extLst>
          </p:cNvPr>
          <p:cNvSpPr/>
          <p:nvPr/>
        </p:nvSpPr>
        <p:spPr>
          <a:xfrm>
            <a:off x="481007" y="3933311"/>
            <a:ext cx="11147071" cy="2434825"/>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1D4BAB-2678-4A19-A575-C47CAF1446E5}"/>
              </a:ext>
            </a:extLst>
          </p:cNvPr>
          <p:cNvSpPr>
            <a:spLocks noGrp="1"/>
          </p:cNvSpPr>
          <p:nvPr>
            <p:ph type="title"/>
          </p:nvPr>
        </p:nvSpPr>
        <p:spPr>
          <a:xfrm>
            <a:off x="482600" y="978408"/>
            <a:ext cx="10634472" cy="2591509"/>
          </a:xfrm>
          <a:prstGeom prst="rect">
            <a:avLst/>
          </a:prstGeom>
        </p:spPr>
        <p:txBody>
          <a:bodyPr anchor="b"/>
          <a:lstStyle/>
          <a:p>
            <a:r>
              <a:rPr lang="en-US"/>
              <a:t>Click to edit Master title style</a:t>
            </a:r>
            <a:endParaRPr lang="en-US" dirty="0"/>
          </a:p>
        </p:txBody>
      </p:sp>
      <p:sp>
        <p:nvSpPr>
          <p:cNvPr id="3" name="Date Placeholder 2">
            <a:extLst>
              <a:ext uri="{FF2B5EF4-FFF2-40B4-BE49-F238E27FC236}">
                <a16:creationId xmlns:a16="http://schemas.microsoft.com/office/drawing/2014/main" id="{4047C89E-0ABD-4FD2-924C-894345ADFED8}"/>
              </a:ext>
            </a:extLst>
          </p:cNvPr>
          <p:cNvSpPr>
            <a:spLocks noGrp="1"/>
          </p:cNvSpPr>
          <p:nvPr>
            <p:ph type="dt" sz="half" idx="10"/>
          </p:nvPr>
        </p:nvSpPr>
        <p:spPr/>
        <p:txBody>
          <a:bodyPr/>
          <a:lstStyle/>
          <a:p>
            <a:fld id="{81B8F32D-D8B6-4B9E-9CBF-DCAC30B7B93D}" type="datetimeFigureOut">
              <a:rPr lang="en-US" smtClean="0"/>
              <a:t>11/27/2024</a:t>
            </a:fld>
            <a:endParaRPr lang="en-US"/>
          </a:p>
        </p:txBody>
      </p:sp>
      <p:sp>
        <p:nvSpPr>
          <p:cNvPr id="4" name="Footer Placeholder 3">
            <a:extLst>
              <a:ext uri="{FF2B5EF4-FFF2-40B4-BE49-F238E27FC236}">
                <a16:creationId xmlns:a16="http://schemas.microsoft.com/office/drawing/2014/main" id="{553026CE-9CC8-403B-88B1-184D16532A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B3D616-3C18-401B-A792-E75149FDFC47}"/>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7" name="Straight Connector 6">
            <a:extLst>
              <a:ext uri="{FF2B5EF4-FFF2-40B4-BE49-F238E27FC236}">
                <a16:creationId xmlns:a16="http://schemas.microsoft.com/office/drawing/2014/main" id="{04EC6F70-D800-4067-A36A-5BBFC8018E2D}"/>
              </a:ext>
              <a:ext uri="{C183D7F6-B498-43B3-948B-1728B52AA6E4}">
                <adec:decorative xmlns:adec="http://schemas.microsoft.com/office/drawing/2017/decorative" val="1"/>
              </a:ext>
            </a:extLst>
          </p:cNvPr>
          <p:cNvCxnSpPr>
            <a:cxnSpLocks/>
          </p:cNvCxnSpPr>
          <p:nvPr/>
        </p:nvCxnSpPr>
        <p:spPr>
          <a:xfrm>
            <a:off x="482600" y="3933311"/>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42B66CB6-8988-4FBA-8524-726765A5F2AA}"/>
              </a:ext>
              <a:ext uri="{C183D7F6-B498-43B3-948B-1728B52AA6E4}">
                <adec:decorative xmlns:adec="http://schemas.microsoft.com/office/drawing/2017/decorative" val="1"/>
              </a:ext>
            </a:extLst>
          </p:cNvPr>
          <p:cNvCxnSpPr>
            <a:cxnSpLocks/>
          </p:cNvCxnSpPr>
          <p:nvPr/>
        </p:nvCxnSpPr>
        <p:spPr>
          <a:xfrm>
            <a:off x="481007"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23804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C73F84-0C6B-4EF4-9405-C389824999D4}"/>
              </a:ext>
            </a:extLst>
          </p:cNvPr>
          <p:cNvSpPr>
            <a:spLocks noGrp="1"/>
          </p:cNvSpPr>
          <p:nvPr>
            <p:ph type="dt" sz="half" idx="10"/>
          </p:nvPr>
        </p:nvSpPr>
        <p:spPr/>
        <p:txBody>
          <a:bodyPr/>
          <a:lstStyle/>
          <a:p>
            <a:fld id="{81B8F32D-D8B6-4B9E-9CBF-DCAC30B7B93D}" type="datetimeFigureOut">
              <a:rPr lang="en-US" smtClean="0"/>
              <a:t>11/27/2024</a:t>
            </a:fld>
            <a:endParaRPr lang="en-US"/>
          </a:p>
        </p:txBody>
      </p:sp>
      <p:sp>
        <p:nvSpPr>
          <p:cNvPr id="3" name="Footer Placeholder 2">
            <a:extLst>
              <a:ext uri="{FF2B5EF4-FFF2-40B4-BE49-F238E27FC236}">
                <a16:creationId xmlns:a16="http://schemas.microsoft.com/office/drawing/2014/main" id="{DCCEC807-744E-4C5C-8B15-09AED3E570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FBCB19-9F4B-474C-85C1-4A645A971827}"/>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148101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A88B0-DD6B-449B-AE32-D3192081E76F}"/>
              </a:ext>
            </a:extLst>
          </p:cNvPr>
          <p:cNvSpPr>
            <a:spLocks noGrp="1"/>
          </p:cNvSpPr>
          <p:nvPr>
            <p:ph type="title"/>
          </p:nvPr>
        </p:nvSpPr>
        <p:spPr>
          <a:xfrm>
            <a:off x="484632" y="978408"/>
            <a:ext cx="4287393" cy="2450592"/>
          </a:xfrm>
          <a:prstGeom prst="rect">
            <a:avLst/>
          </a:prstGeom>
        </p:spPr>
        <p:txBody>
          <a:bodyPr anchor="b"/>
          <a:lstStyle>
            <a:lvl1pPr>
              <a:defRPr lang="en-US" sz="5400" kern="1200" smtClean="0">
                <a:solidFill>
                  <a:schemeClr val="tx1"/>
                </a:solidFill>
                <a:latin typeface="+mj-lt"/>
                <a:ea typeface="+mj-ea"/>
                <a:cs typeface="+mj-cs"/>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4F22ED6-5B69-4B3B-BF96-3A75F2107FA6}"/>
              </a:ext>
            </a:extLst>
          </p:cNvPr>
          <p:cNvSpPr>
            <a:spLocks noGrp="1"/>
          </p:cNvSpPr>
          <p:nvPr>
            <p:ph idx="1"/>
          </p:nvPr>
        </p:nvSpPr>
        <p:spPr>
          <a:xfrm>
            <a:off x="5183187" y="987425"/>
            <a:ext cx="644648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07704043-D45F-440A-A15D-2718A913E05A}"/>
              </a:ext>
            </a:extLst>
          </p:cNvPr>
          <p:cNvSpPr>
            <a:spLocks noGrp="1"/>
          </p:cNvSpPr>
          <p:nvPr>
            <p:ph type="body" sz="half" idx="2"/>
          </p:nvPr>
        </p:nvSpPr>
        <p:spPr>
          <a:xfrm>
            <a:off x="484632" y="3645074"/>
            <a:ext cx="4287393" cy="2223914"/>
          </a:xfrm>
        </p:spPr>
        <p:txBody>
          <a:bodyPr/>
          <a:lstStyle>
            <a:lvl1pPr marL="0" indent="0">
              <a:buNone/>
              <a:defRPr lang="en-US" sz="2400" i="1" kern="1200" dirty="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0072DC-7326-43E7-806C-B690C439E8A8}"/>
              </a:ext>
            </a:extLst>
          </p:cNvPr>
          <p:cNvSpPr>
            <a:spLocks noGrp="1"/>
          </p:cNvSpPr>
          <p:nvPr>
            <p:ph type="dt" sz="half" idx="10"/>
          </p:nvPr>
        </p:nvSpPr>
        <p:spPr/>
        <p:txBody>
          <a:bodyPr/>
          <a:lstStyle/>
          <a:p>
            <a:fld id="{81B8F32D-D8B6-4B9E-9CBF-DCAC30B7B93D}" type="datetimeFigureOut">
              <a:rPr lang="en-US" smtClean="0"/>
              <a:t>11/27/2024</a:t>
            </a:fld>
            <a:endParaRPr lang="en-US"/>
          </a:p>
        </p:txBody>
      </p:sp>
      <p:sp>
        <p:nvSpPr>
          <p:cNvPr id="6" name="Footer Placeholder 5">
            <a:extLst>
              <a:ext uri="{FF2B5EF4-FFF2-40B4-BE49-F238E27FC236}">
                <a16:creationId xmlns:a16="http://schemas.microsoft.com/office/drawing/2014/main" id="{73F89A0F-B8C6-4AA6-A9C4-4A454F4224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57A616-A4F2-4FC5-88DE-B4E6BA542895}"/>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2886141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B773D-D007-4687-BA9C-9F229829B5EF}"/>
              </a:ext>
            </a:extLst>
          </p:cNvPr>
          <p:cNvSpPr>
            <a:spLocks noGrp="1"/>
          </p:cNvSpPr>
          <p:nvPr>
            <p:ph type="title"/>
          </p:nvPr>
        </p:nvSpPr>
        <p:spPr>
          <a:xfrm>
            <a:off x="484632" y="978407"/>
            <a:ext cx="4287393" cy="2450593"/>
          </a:xfrm>
          <a:prstGeom prst="rect">
            <a:avLst/>
          </a:prstGeom>
        </p:spPr>
        <p:txBody>
          <a:bodyPr anchor="b"/>
          <a:lstStyle>
            <a:lvl1pPr>
              <a:defRPr lang="en-US" sz="5400" kern="1200" smtClean="0">
                <a:solidFill>
                  <a:schemeClr val="tx1"/>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A3A75FC-78D2-4EF5-884F-11B7BACF799A}"/>
              </a:ext>
            </a:extLst>
          </p:cNvPr>
          <p:cNvSpPr>
            <a:spLocks noGrp="1"/>
          </p:cNvSpPr>
          <p:nvPr>
            <p:ph type="pic" idx="1"/>
          </p:nvPr>
        </p:nvSpPr>
        <p:spPr>
          <a:xfrm>
            <a:off x="5183187" y="987425"/>
            <a:ext cx="644648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D7CE0BB-D335-4391-A23F-194C575CAF8F}"/>
              </a:ext>
            </a:extLst>
          </p:cNvPr>
          <p:cNvSpPr>
            <a:spLocks noGrp="1"/>
          </p:cNvSpPr>
          <p:nvPr>
            <p:ph type="body" sz="half" idx="2"/>
          </p:nvPr>
        </p:nvSpPr>
        <p:spPr>
          <a:xfrm>
            <a:off x="484632" y="3645074"/>
            <a:ext cx="4287393" cy="2223914"/>
          </a:xfrm>
        </p:spPr>
        <p:txBody>
          <a:bodyPr/>
          <a:lstStyle>
            <a:lvl1pPr marL="0" indent="0">
              <a:buNone/>
              <a:defRPr lang="en-US" sz="240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7701E1-B97B-4DA5-B9AD-07B7C12476AE}"/>
              </a:ext>
            </a:extLst>
          </p:cNvPr>
          <p:cNvSpPr>
            <a:spLocks noGrp="1"/>
          </p:cNvSpPr>
          <p:nvPr>
            <p:ph type="dt" sz="half" idx="10"/>
          </p:nvPr>
        </p:nvSpPr>
        <p:spPr/>
        <p:txBody>
          <a:bodyPr/>
          <a:lstStyle/>
          <a:p>
            <a:fld id="{81B8F32D-D8B6-4B9E-9CBF-DCAC30B7B93D}" type="datetimeFigureOut">
              <a:rPr lang="en-US" smtClean="0"/>
              <a:t>11/27/2024</a:t>
            </a:fld>
            <a:endParaRPr lang="en-US"/>
          </a:p>
        </p:txBody>
      </p:sp>
      <p:sp>
        <p:nvSpPr>
          <p:cNvPr id="6" name="Footer Placeholder 5">
            <a:extLst>
              <a:ext uri="{FF2B5EF4-FFF2-40B4-BE49-F238E27FC236}">
                <a16:creationId xmlns:a16="http://schemas.microsoft.com/office/drawing/2014/main" id="{076D9CF8-F42F-4618-9F26-8BFE56487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CA2023-1ECA-4A96-BDC7-F7FA4368BE1B}"/>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831268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87A535-3CAC-46BC-B2B2-3AE83EC3A561}"/>
              </a:ext>
            </a:extLst>
          </p:cNvPr>
          <p:cNvSpPr>
            <a:spLocks noGrp="1"/>
          </p:cNvSpPr>
          <p:nvPr>
            <p:ph type="title"/>
          </p:nvPr>
        </p:nvSpPr>
        <p:spPr>
          <a:xfrm>
            <a:off x="482600" y="978408"/>
            <a:ext cx="10506991" cy="2153099"/>
          </a:xfrm>
          <a:prstGeom prst="rect">
            <a:avLst/>
          </a:prstGeom>
        </p:spPr>
        <p:txBody>
          <a:bodyPr lIns="109728" tIns="109728" rIns="109728" bIns="91440" anchor="ct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D8EBDBD-59EC-46ED-BE79-6D37B531D692}"/>
              </a:ext>
            </a:extLst>
          </p:cNvPr>
          <p:cNvSpPr>
            <a:spLocks noGrp="1"/>
          </p:cNvSpPr>
          <p:nvPr>
            <p:ph type="body" idx="1"/>
          </p:nvPr>
        </p:nvSpPr>
        <p:spPr>
          <a:xfrm>
            <a:off x="482600" y="3306870"/>
            <a:ext cx="10506991" cy="2572721"/>
          </a:xfrm>
          <a:prstGeom prst="rect">
            <a:avLst/>
          </a:prstGeom>
        </p:spPr>
        <p:txBody>
          <a:bodyPr lIns="109728" tIns="109728" rIns="109728" bIns="9144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5921F5C-FD3D-42C7-90F4-5ECE6FFCFE7F}"/>
              </a:ext>
            </a:extLst>
          </p:cNvPr>
          <p:cNvSpPr>
            <a:spLocks noGrp="1"/>
          </p:cNvSpPr>
          <p:nvPr>
            <p:ph type="dt" sz="half" idx="2"/>
          </p:nvPr>
        </p:nvSpPr>
        <p:spPr>
          <a:xfrm>
            <a:off x="484632" y="100584"/>
            <a:ext cx="2743200" cy="365125"/>
          </a:xfrm>
          <a:prstGeom prst="rect">
            <a:avLst/>
          </a:prstGeom>
        </p:spPr>
        <p:txBody>
          <a:bodyPr lIns="109728" tIns="109728" rIns="109728" bIns="91440" anchor="ctr"/>
          <a:lstStyle>
            <a:lvl1pPr algn="l">
              <a:defRPr sz="1000" spc="80">
                <a:solidFill>
                  <a:schemeClr val="tx1"/>
                </a:solidFill>
              </a:defRPr>
            </a:lvl1pPr>
          </a:lstStyle>
          <a:p>
            <a:fld id="{81B8F32D-D8B6-4B9E-9CBF-DCAC30B7B93D}" type="datetimeFigureOut">
              <a:rPr lang="en-US" smtClean="0"/>
              <a:pPr/>
              <a:t>11/27/2024</a:t>
            </a:fld>
            <a:endParaRPr lang="en-US" dirty="0"/>
          </a:p>
        </p:txBody>
      </p:sp>
      <p:sp>
        <p:nvSpPr>
          <p:cNvPr id="5" name="Footer Placeholder 4">
            <a:extLst>
              <a:ext uri="{FF2B5EF4-FFF2-40B4-BE49-F238E27FC236}">
                <a16:creationId xmlns:a16="http://schemas.microsoft.com/office/drawing/2014/main" id="{0FE63D50-6D0B-4963-97B9-A32AE63235B8}"/>
              </a:ext>
            </a:extLst>
          </p:cNvPr>
          <p:cNvSpPr>
            <a:spLocks noGrp="1"/>
          </p:cNvSpPr>
          <p:nvPr>
            <p:ph type="ftr" sz="quarter" idx="3"/>
          </p:nvPr>
        </p:nvSpPr>
        <p:spPr>
          <a:xfrm>
            <a:off x="484632" y="6419088"/>
            <a:ext cx="4114800" cy="365125"/>
          </a:xfrm>
          <a:prstGeom prst="rect">
            <a:avLst/>
          </a:prstGeom>
        </p:spPr>
        <p:txBody>
          <a:bodyPr lIns="109728" tIns="109728" rIns="109728" bIns="91440" anchor="ctr"/>
          <a:lstStyle>
            <a:lvl1pPr algn="l">
              <a:defRPr sz="900" spc="8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826B5E08-CAC3-4C87-B143-5F8956AE905D}"/>
              </a:ext>
            </a:extLst>
          </p:cNvPr>
          <p:cNvSpPr>
            <a:spLocks noGrp="1"/>
          </p:cNvSpPr>
          <p:nvPr>
            <p:ph type="sldNum" sz="quarter" idx="4"/>
          </p:nvPr>
        </p:nvSpPr>
        <p:spPr>
          <a:xfrm>
            <a:off x="10989591" y="100584"/>
            <a:ext cx="640080" cy="365125"/>
          </a:xfrm>
          <a:prstGeom prst="rect">
            <a:avLst/>
          </a:prstGeom>
        </p:spPr>
        <p:txBody>
          <a:bodyPr lIns="109728" tIns="109728" rIns="109728" bIns="91440" anchor="ctr"/>
          <a:lstStyle>
            <a:lvl1pPr algn="r">
              <a:defRPr sz="900">
                <a:solidFill>
                  <a:schemeClr val="tx1"/>
                </a:solidFill>
              </a:defRPr>
            </a:lvl1pPr>
          </a:lstStyle>
          <a:p>
            <a:fld id="{60553ECD-7F6D-420D-93CA-D8D15EB427AC}" type="slidenum">
              <a:rPr lang="en-US" smtClean="0"/>
              <a:pPr/>
              <a:t>‹#›</a:t>
            </a:fld>
            <a:endParaRPr lang="en-US" dirty="0"/>
          </a:p>
        </p:txBody>
      </p:sp>
      <p:cxnSp>
        <p:nvCxnSpPr>
          <p:cNvPr id="8" name="Straight Connector 7">
            <a:extLst>
              <a:ext uri="{FF2B5EF4-FFF2-40B4-BE49-F238E27FC236}">
                <a16:creationId xmlns:a16="http://schemas.microsoft.com/office/drawing/2014/main" id="{108D74AC-B125-4E11-BA53-E9E383966DF8}"/>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9DC76EBE-FB9D-4054-B5D8-19E3EAFE40B2}"/>
              </a:ext>
              <a:ext uri="{C183D7F6-B498-43B3-948B-1728B52AA6E4}">
                <adec:decorative xmlns:adec="http://schemas.microsoft.com/office/drawing/2017/decorative" val="1"/>
              </a:ext>
            </a:extLst>
          </p:cNvPr>
          <p:cNvCxnSpPr>
            <a:cxnSpLocks/>
          </p:cNvCxnSpPr>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4580775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110000"/>
        </a:lnSpc>
        <a:spcBef>
          <a:spcPct val="0"/>
        </a:spcBef>
        <a:buNone/>
        <a:defRPr sz="6600" kern="1200" spc="130">
          <a:solidFill>
            <a:schemeClr val="tx1"/>
          </a:solidFill>
          <a:latin typeface="+mj-lt"/>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2400" kern="1200" spc="1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spc="100">
          <a:solidFill>
            <a:schemeClr val="tx1"/>
          </a:solidFill>
          <a:latin typeface="+mn-lt"/>
          <a:ea typeface="+mn-ea"/>
          <a:cs typeface="+mn-cs"/>
        </a:defRPr>
      </a:lvl2pPr>
      <a:lvl3pPr marL="914400" indent="0" algn="l" defTabSz="914400" rtl="0" eaLnBrk="1" latinLnBrk="0" hangingPunct="1">
        <a:lnSpc>
          <a:spcPct val="120000"/>
        </a:lnSpc>
        <a:spcBef>
          <a:spcPts val="500"/>
        </a:spcBef>
        <a:buFont typeface="Arial" panose="020B0604020202020204" pitchFamily="34" charset="0"/>
        <a:buNone/>
        <a:defRPr sz="2000" kern="1200" spc="1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spc="100">
          <a:solidFill>
            <a:schemeClr val="tx1"/>
          </a:solidFill>
          <a:latin typeface="+mn-lt"/>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1800" kern="1200" spc="1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emf"/><Relationship Id="rId1" Type="http://schemas.openxmlformats.org/officeDocument/2006/relationships/slideLayout" Target="../slideLayouts/slideLayout9.xml"/><Relationship Id="rId4" Type="http://schemas.openxmlformats.org/officeDocument/2006/relationships/image" Target="../media/image4.tm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20BB609-EF92-42DB-836C-0699A590B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0FA88D0-E295-4CF3-934C-6423EACEB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太陽の光&#10;&#10;自動的に生成された説明">
            <a:extLst>
              <a:ext uri="{FF2B5EF4-FFF2-40B4-BE49-F238E27FC236}">
                <a16:creationId xmlns:a16="http://schemas.microsoft.com/office/drawing/2014/main" id="{EDC0F15D-901F-457F-D077-9887426108C9}"/>
              </a:ext>
            </a:extLst>
          </p:cNvPr>
          <p:cNvPicPr>
            <a:picLocks noChangeAspect="1"/>
          </p:cNvPicPr>
          <p:nvPr/>
        </p:nvPicPr>
        <p:blipFill>
          <a:blip r:embed="rId2">
            <a:alphaModFix amt="40000"/>
          </a:blip>
          <a:srcRect r="-1" b="24980"/>
          <a:stretch/>
        </p:blipFill>
        <p:spPr>
          <a:xfrm>
            <a:off x="20" y="10"/>
            <a:ext cx="12188932" cy="6857990"/>
          </a:xfrm>
          <a:prstGeom prst="rect">
            <a:avLst/>
          </a:prstGeom>
        </p:spPr>
      </p:pic>
      <p:sp>
        <p:nvSpPr>
          <p:cNvPr id="2" name="タイトル 1">
            <a:extLst>
              <a:ext uri="{FF2B5EF4-FFF2-40B4-BE49-F238E27FC236}">
                <a16:creationId xmlns:a16="http://schemas.microsoft.com/office/drawing/2014/main" id="{62B83234-0AAE-9975-E503-8E558CA5C006}"/>
              </a:ext>
            </a:extLst>
          </p:cNvPr>
          <p:cNvSpPr>
            <a:spLocks noGrp="1"/>
          </p:cNvSpPr>
          <p:nvPr>
            <p:ph type="ctrTitle"/>
          </p:nvPr>
        </p:nvSpPr>
        <p:spPr>
          <a:xfrm>
            <a:off x="482600" y="732032"/>
            <a:ext cx="6900839" cy="2736390"/>
          </a:xfrm>
        </p:spPr>
        <p:txBody>
          <a:bodyPr anchor="t">
            <a:normAutofit/>
          </a:bodyPr>
          <a:lstStyle/>
          <a:p>
            <a:pPr>
              <a:lnSpc>
                <a:spcPct val="100000"/>
              </a:lnSpc>
            </a:pPr>
            <a:r>
              <a:rPr kumimoji="1" lang="en-US" altLang="ja-JP" sz="8000" dirty="0">
                <a:solidFill>
                  <a:srgbClr val="FFFFFF"/>
                </a:solidFill>
                <a:effectLst>
                  <a:outerShdw blurRad="38100" dist="38100" dir="2700000" algn="tl">
                    <a:srgbClr val="000000">
                      <a:alpha val="43137"/>
                    </a:srgbClr>
                  </a:outerShdw>
                </a:effectLst>
              </a:rPr>
              <a:t>SS1 </a:t>
            </a:r>
            <a:r>
              <a:rPr kumimoji="1" lang="ja-JP" altLang="en-US" sz="8000" dirty="0">
                <a:solidFill>
                  <a:srgbClr val="FFFFFF"/>
                </a:solidFill>
                <a:effectLst>
                  <a:outerShdw blurRad="38100" dist="38100" dir="2700000" algn="tl">
                    <a:srgbClr val="000000">
                      <a:alpha val="43137"/>
                    </a:srgbClr>
                  </a:outerShdw>
                </a:effectLst>
              </a:rPr>
              <a:t>問い立てワークシート</a:t>
            </a:r>
          </a:p>
        </p:txBody>
      </p:sp>
      <p:sp>
        <p:nvSpPr>
          <p:cNvPr id="3" name="字幕 2">
            <a:extLst>
              <a:ext uri="{FF2B5EF4-FFF2-40B4-BE49-F238E27FC236}">
                <a16:creationId xmlns:a16="http://schemas.microsoft.com/office/drawing/2014/main" id="{F0C0FA38-0152-3309-EEC1-37FB2FDF8A5A}"/>
              </a:ext>
            </a:extLst>
          </p:cNvPr>
          <p:cNvSpPr>
            <a:spLocks noGrp="1"/>
          </p:cNvSpPr>
          <p:nvPr>
            <p:ph type="subTitle" idx="1"/>
          </p:nvPr>
        </p:nvSpPr>
        <p:spPr>
          <a:xfrm>
            <a:off x="6723316" y="4245434"/>
            <a:ext cx="4986084" cy="2326811"/>
          </a:xfrm>
        </p:spPr>
        <p:txBody>
          <a:bodyPr anchor="b">
            <a:noAutofit/>
          </a:bodyPr>
          <a:lstStyle/>
          <a:p>
            <a:pPr eaLnBrk="1" hangingPunct="1"/>
            <a:endParaRPr lang="en-US" altLang="ja-JP" dirty="0">
              <a:solidFill>
                <a:schemeClr val="bg1"/>
              </a:solidFill>
              <a:latin typeface="ＭＳ Ｐゴシック" panose="020B0600070205080204" pitchFamily="50" charset="-128"/>
              <a:ea typeface="ＭＳ Ｐゴシック" panose="020B0600070205080204" pitchFamily="50" charset="-128"/>
            </a:endParaRPr>
          </a:p>
          <a:p>
            <a:pPr eaLnBrk="1" hangingPunct="1"/>
            <a:r>
              <a:rPr lang="ja-JP" altLang="en-US" dirty="0">
                <a:solidFill>
                  <a:schemeClr val="bg1"/>
                </a:solidFill>
                <a:latin typeface="ＭＳ Ｐゴシック" panose="020B0600070205080204" pitchFamily="50" charset="-128"/>
                <a:ea typeface="ＭＳ Ｐゴシック" panose="020B0600070205080204" pitchFamily="50" charset="-128"/>
              </a:rPr>
              <a:t>徳島県立富岡西高等学校</a:t>
            </a:r>
            <a:endParaRPr lang="en-US" altLang="ja-JP" dirty="0">
              <a:solidFill>
                <a:schemeClr val="bg1"/>
              </a:solidFill>
              <a:latin typeface="ＭＳ Ｐゴシック" panose="020B0600070205080204" pitchFamily="50" charset="-128"/>
              <a:ea typeface="ＭＳ Ｐゴシック" panose="020B0600070205080204" pitchFamily="50" charset="-128"/>
            </a:endParaRPr>
          </a:p>
          <a:p>
            <a:pPr eaLnBrk="1" hangingPunct="1"/>
            <a:r>
              <a:rPr lang="ja-JP" altLang="en-US" dirty="0">
                <a:solidFill>
                  <a:schemeClr val="bg1"/>
                </a:solidFill>
                <a:latin typeface="ＭＳ Ｐゴシック" panose="020B0600070205080204" pitchFamily="50" charset="-128"/>
                <a:ea typeface="ＭＳ Ｐゴシック" panose="020B0600070205080204" pitchFamily="50" charset="-128"/>
              </a:rPr>
              <a:t>令和</a:t>
            </a:r>
            <a:r>
              <a:rPr lang="en-US" altLang="ja-JP" dirty="0">
                <a:solidFill>
                  <a:schemeClr val="bg1"/>
                </a:solidFill>
                <a:latin typeface="ＭＳ Ｐゴシック" panose="020B0600070205080204" pitchFamily="50" charset="-128"/>
                <a:ea typeface="ＭＳ Ｐゴシック" panose="020B0600070205080204" pitchFamily="50" charset="-128"/>
              </a:rPr>
              <a:t>6</a:t>
            </a:r>
            <a:r>
              <a:rPr lang="ja-JP" altLang="en-US" dirty="0">
                <a:solidFill>
                  <a:schemeClr val="bg1"/>
                </a:solidFill>
                <a:latin typeface="ＭＳ Ｐゴシック" panose="020B0600070205080204" pitchFamily="50" charset="-128"/>
                <a:ea typeface="ＭＳ Ｐゴシック" panose="020B0600070205080204" pitchFamily="50" charset="-128"/>
              </a:rPr>
              <a:t>年</a:t>
            </a:r>
            <a:r>
              <a:rPr lang="en-US" altLang="ja-JP" dirty="0">
                <a:solidFill>
                  <a:schemeClr val="bg1"/>
                </a:solidFill>
                <a:latin typeface="ＭＳ Ｐゴシック" panose="020B0600070205080204" pitchFamily="50" charset="-128"/>
                <a:ea typeface="ＭＳ Ｐゴシック" panose="020B0600070205080204" pitchFamily="50" charset="-128"/>
              </a:rPr>
              <a:t>11</a:t>
            </a:r>
            <a:r>
              <a:rPr lang="ja-JP" altLang="en-US" dirty="0">
                <a:solidFill>
                  <a:schemeClr val="bg1"/>
                </a:solidFill>
                <a:latin typeface="ＭＳ Ｐゴシック" panose="020B0600070205080204" pitchFamily="50" charset="-128"/>
                <a:ea typeface="ＭＳ Ｐゴシック" panose="020B0600070205080204" pitchFamily="50" charset="-128"/>
              </a:rPr>
              <a:t>月</a:t>
            </a:r>
            <a:r>
              <a:rPr lang="en-US" altLang="ja-JP" dirty="0">
                <a:solidFill>
                  <a:schemeClr val="bg1"/>
                </a:solidFill>
                <a:latin typeface="ＭＳ Ｐゴシック" panose="020B0600070205080204" pitchFamily="50" charset="-128"/>
                <a:ea typeface="ＭＳ Ｐゴシック" panose="020B0600070205080204" pitchFamily="50" charset="-128"/>
              </a:rPr>
              <a:t>27</a:t>
            </a:r>
            <a:r>
              <a:rPr lang="ja-JP" altLang="en-US" dirty="0">
                <a:solidFill>
                  <a:schemeClr val="bg1"/>
                </a:solidFill>
                <a:latin typeface="ＭＳ Ｐゴシック" panose="020B0600070205080204" pitchFamily="50" charset="-128"/>
                <a:ea typeface="ＭＳ Ｐゴシック" panose="020B0600070205080204" pitchFamily="50" charset="-128"/>
              </a:rPr>
              <a:t>日</a:t>
            </a:r>
            <a:r>
              <a:rPr lang="en-US" altLang="ja-JP" dirty="0">
                <a:solidFill>
                  <a:schemeClr val="bg1"/>
                </a:solidFill>
                <a:latin typeface="ＭＳ Ｐゴシック" panose="020B0600070205080204" pitchFamily="50" charset="-128"/>
                <a:ea typeface="ＭＳ Ｐゴシック" panose="020B0600070205080204" pitchFamily="50" charset="-128"/>
              </a:rPr>
              <a:t>(</a:t>
            </a:r>
            <a:r>
              <a:rPr lang="ja-JP" altLang="en-US" dirty="0">
                <a:solidFill>
                  <a:schemeClr val="bg1"/>
                </a:solidFill>
                <a:latin typeface="ＭＳ Ｐゴシック" panose="020B0600070205080204" pitchFamily="50" charset="-128"/>
                <a:ea typeface="ＭＳ Ｐゴシック" panose="020B0600070205080204" pitchFamily="50" charset="-128"/>
              </a:rPr>
              <a:t>木</a:t>
            </a:r>
            <a:r>
              <a:rPr lang="en-US" altLang="ja-JP">
                <a:solidFill>
                  <a:schemeClr val="bg1"/>
                </a:solidFill>
                <a:latin typeface="ＭＳ Ｐゴシック" panose="020B0600070205080204" pitchFamily="50" charset="-128"/>
                <a:ea typeface="ＭＳ Ｐゴシック" panose="020B0600070205080204" pitchFamily="50" charset="-128"/>
              </a:rPr>
              <a:t>)7</a:t>
            </a:r>
            <a:r>
              <a:rPr lang="ja-JP" altLang="en-US">
                <a:solidFill>
                  <a:schemeClr val="bg1"/>
                </a:solidFill>
                <a:latin typeface="ＭＳ Ｐゴシック" panose="020B0600070205080204" pitchFamily="50" charset="-128"/>
                <a:ea typeface="ＭＳ Ｐゴシック" panose="020B0600070205080204" pitchFamily="50" charset="-128"/>
              </a:rPr>
              <a:t>限</a:t>
            </a:r>
            <a:endParaRPr lang="en-US" altLang="ja-JP" dirty="0">
              <a:solidFill>
                <a:schemeClr val="bg1"/>
              </a:solidFill>
              <a:latin typeface="ＭＳ Ｐゴシック" panose="020B0600070205080204" pitchFamily="50" charset="-128"/>
              <a:ea typeface="ＭＳ Ｐゴシック" panose="020B0600070205080204" pitchFamily="50" charset="-128"/>
            </a:endParaRPr>
          </a:p>
          <a:p>
            <a:pPr eaLnBrk="1" hangingPunct="1"/>
            <a:r>
              <a:rPr lang="ja-JP" altLang="en-US" dirty="0">
                <a:solidFill>
                  <a:schemeClr val="bg1"/>
                </a:solidFill>
                <a:latin typeface="ＭＳ Ｐゴシック" panose="020B0600070205080204" pitchFamily="50" charset="-128"/>
                <a:ea typeface="ＭＳ Ｐゴシック" panose="020B0600070205080204" pitchFamily="50" charset="-128"/>
              </a:rPr>
              <a:t>理数科</a:t>
            </a:r>
            <a:r>
              <a:rPr lang="en-US" altLang="ja-JP" dirty="0">
                <a:solidFill>
                  <a:schemeClr val="bg1"/>
                </a:solidFill>
                <a:latin typeface="ＭＳ Ｐゴシック" panose="020B0600070205080204" pitchFamily="50" charset="-128"/>
                <a:ea typeface="ＭＳ Ｐゴシック" panose="020B0600070205080204" pitchFamily="50" charset="-128"/>
              </a:rPr>
              <a:t>15HR</a:t>
            </a:r>
            <a:endParaRPr lang="ja-JP" altLang="en-US" dirty="0">
              <a:solidFill>
                <a:schemeClr val="bg1"/>
              </a:solidFill>
              <a:latin typeface="ＭＳ Ｐゴシック" panose="020B0600070205080204" pitchFamily="50" charset="-128"/>
              <a:ea typeface="ＭＳ Ｐゴシック" panose="020B0600070205080204" pitchFamily="50" charset="-128"/>
            </a:endParaRPr>
          </a:p>
          <a:p>
            <a:pPr algn="r"/>
            <a:endParaRPr kumimoji="1" lang="ja-JP" altLang="en-US" dirty="0">
              <a:solidFill>
                <a:srgbClr val="FFFFFF"/>
              </a:solidFill>
            </a:endParaRPr>
          </a:p>
        </p:txBody>
      </p:sp>
      <p:cxnSp>
        <p:nvCxnSpPr>
          <p:cNvPr id="13" name="Straight Connector 12">
            <a:extLst>
              <a:ext uri="{FF2B5EF4-FFF2-40B4-BE49-F238E27FC236}">
                <a16:creationId xmlns:a16="http://schemas.microsoft.com/office/drawing/2014/main" id="{8F4E56A8-93D5-4BE3-AE61-84677331AD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rgbClr val="FFFFFF"/>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BD492A0C-1773-477B-83B5-C707CB0577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rgbClr val="FFFFFF"/>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99691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1784A2-CCAD-B7F4-7BCC-B7CB1BDEE38E}"/>
              </a:ext>
            </a:extLst>
          </p:cNvPr>
          <p:cNvSpPr>
            <a:spLocks noGrp="1"/>
          </p:cNvSpPr>
          <p:nvPr>
            <p:ph type="title"/>
          </p:nvPr>
        </p:nvSpPr>
        <p:spPr>
          <a:xfrm>
            <a:off x="204325" y="548368"/>
            <a:ext cx="7523173" cy="1305206"/>
          </a:xfrm>
        </p:spPr>
        <p:txBody>
          <a:bodyPr/>
          <a:lstStyle/>
          <a:p>
            <a:r>
              <a:rPr kumimoji="1" lang="ja-JP" altLang="en-US" dirty="0">
                <a:effectLst>
                  <a:outerShdw blurRad="38100" dist="38100" dir="2700000" algn="tl">
                    <a:srgbClr val="000000">
                      <a:alpha val="43137"/>
                    </a:srgbClr>
                  </a:outerShdw>
                </a:effectLst>
              </a:rPr>
              <a:t>問い立てワークシート</a:t>
            </a:r>
          </a:p>
        </p:txBody>
      </p:sp>
      <p:sp>
        <p:nvSpPr>
          <p:cNvPr id="4" name="テキスト プレースホルダー 3">
            <a:extLst>
              <a:ext uri="{FF2B5EF4-FFF2-40B4-BE49-F238E27FC236}">
                <a16:creationId xmlns:a16="http://schemas.microsoft.com/office/drawing/2014/main" id="{EEE95FB5-DE5F-6FA5-24D3-37BBC2C8AFBD}"/>
              </a:ext>
            </a:extLst>
          </p:cNvPr>
          <p:cNvSpPr>
            <a:spLocks noGrp="1"/>
          </p:cNvSpPr>
          <p:nvPr>
            <p:ph type="body" sz="half" idx="2"/>
          </p:nvPr>
        </p:nvSpPr>
        <p:spPr>
          <a:xfrm>
            <a:off x="253502" y="1794432"/>
            <a:ext cx="5891675" cy="1612726"/>
          </a:xfrm>
        </p:spPr>
        <p:txBody>
          <a:bodyPr/>
          <a:lstStyle/>
          <a:p>
            <a:r>
              <a:rPr kumimoji="1" lang="ja-JP" altLang="en-US" sz="3600" dirty="0">
                <a:solidFill>
                  <a:srgbClr val="FF0000"/>
                </a:solidFill>
                <a:effectLst>
                  <a:outerShdw blurRad="38100" dist="38100" dir="2700000" algn="tl">
                    <a:srgbClr val="000000">
                      <a:alpha val="43137"/>
                    </a:srgbClr>
                  </a:outerShdw>
                </a:effectLst>
              </a:rPr>
              <a:t>たくさん時間をかけて作成してください！！！！！</a:t>
            </a:r>
          </a:p>
        </p:txBody>
      </p:sp>
      <p:pic>
        <p:nvPicPr>
          <p:cNvPr id="5" name="図 4">
            <a:extLst>
              <a:ext uri="{FF2B5EF4-FFF2-40B4-BE49-F238E27FC236}">
                <a16:creationId xmlns:a16="http://schemas.microsoft.com/office/drawing/2014/main" id="{1FA3517C-991A-91C6-0334-B76A96D74B6D}"/>
              </a:ext>
            </a:extLst>
          </p:cNvPr>
          <p:cNvPicPr>
            <a:picLocks noChangeAspect="1"/>
          </p:cNvPicPr>
          <p:nvPr/>
        </p:nvPicPr>
        <p:blipFill>
          <a:blip r:embed="rId2"/>
          <a:stretch>
            <a:fillRect/>
          </a:stretch>
        </p:blipFill>
        <p:spPr>
          <a:xfrm>
            <a:off x="8013554" y="703522"/>
            <a:ext cx="3642533" cy="5615272"/>
          </a:xfrm>
          <a:prstGeom prst="rect">
            <a:avLst/>
          </a:prstGeom>
        </p:spPr>
      </p:pic>
      <p:pic>
        <p:nvPicPr>
          <p:cNvPr id="8" name="図 7" descr="グラフィカル ユーザー インターフェイス, アプリケーション, Web サイト&#10;&#10;自動的に生成された説明">
            <a:extLst>
              <a:ext uri="{FF2B5EF4-FFF2-40B4-BE49-F238E27FC236}">
                <a16:creationId xmlns:a16="http://schemas.microsoft.com/office/drawing/2014/main" id="{CDA9FCD4-88E2-9AED-B7D8-63E396E480EC}"/>
              </a:ext>
            </a:extLst>
          </p:cNvPr>
          <p:cNvPicPr>
            <a:picLocks noChangeAspect="1"/>
          </p:cNvPicPr>
          <p:nvPr/>
        </p:nvPicPr>
        <p:blipFill>
          <a:blip r:embed="rId3">
            <a:extLst>
              <a:ext uri="{28A0092B-C50C-407E-A947-70E740481C1C}">
                <a14:useLocalDpi xmlns:a14="http://schemas.microsoft.com/office/drawing/2010/main" val="0"/>
              </a:ext>
            </a:extLst>
          </a:blip>
          <a:srcRect l="1705" t="50000" r="86586" b="26484"/>
          <a:stretch/>
        </p:blipFill>
        <p:spPr>
          <a:xfrm>
            <a:off x="6285331" y="2081892"/>
            <a:ext cx="1263721" cy="1612726"/>
          </a:xfrm>
          <a:prstGeom prst="rect">
            <a:avLst/>
          </a:prstGeom>
        </p:spPr>
      </p:pic>
      <p:sp>
        <p:nvSpPr>
          <p:cNvPr id="9" name="テキスト プレースホルダー 3">
            <a:extLst>
              <a:ext uri="{FF2B5EF4-FFF2-40B4-BE49-F238E27FC236}">
                <a16:creationId xmlns:a16="http://schemas.microsoft.com/office/drawing/2014/main" id="{8C49A280-7DB5-F5F7-459E-F60AC9ABC932}"/>
              </a:ext>
            </a:extLst>
          </p:cNvPr>
          <p:cNvSpPr txBox="1">
            <a:spLocks/>
          </p:cNvSpPr>
          <p:nvPr/>
        </p:nvSpPr>
        <p:spPr>
          <a:xfrm>
            <a:off x="323579" y="3455951"/>
            <a:ext cx="5891675" cy="1612726"/>
          </a:xfrm>
          <a:prstGeom prst="rect">
            <a:avLst/>
          </a:prstGeom>
        </p:spPr>
        <p:txBody>
          <a:bodyPr lIns="109728" tIns="109728" rIns="109728" bIns="91440"/>
          <a:lstStyle>
            <a:lvl1pPr marL="0" indent="0" algn="l" defTabSz="914400" rtl="0" eaLnBrk="1" latinLnBrk="0" hangingPunct="1">
              <a:lnSpc>
                <a:spcPct val="120000"/>
              </a:lnSpc>
              <a:spcBef>
                <a:spcPts val="1000"/>
              </a:spcBef>
              <a:buFont typeface="Arial" panose="020B0604020202020204" pitchFamily="34" charset="0"/>
              <a:buNone/>
              <a:defRPr lang="en-US" sz="2400" i="1" kern="1200" spc="100" smtClean="0">
                <a:solidFill>
                  <a:schemeClr val="tx1"/>
                </a:solidFill>
                <a:latin typeface="+mn-lt"/>
                <a:ea typeface="+mn-ea"/>
                <a:cs typeface="+mn-cs"/>
              </a:defRPr>
            </a:lvl1pPr>
            <a:lvl2pPr marL="457200" indent="0" algn="l" defTabSz="914400" rtl="0" eaLnBrk="1" latinLnBrk="0" hangingPunct="1">
              <a:lnSpc>
                <a:spcPct val="120000"/>
              </a:lnSpc>
              <a:spcBef>
                <a:spcPts val="500"/>
              </a:spcBef>
              <a:buFont typeface="Arial" panose="020B0604020202020204" pitchFamily="34" charset="0"/>
              <a:buNone/>
              <a:defRPr sz="1400" kern="1200" spc="100">
                <a:solidFill>
                  <a:schemeClr val="tx1"/>
                </a:solidFill>
                <a:latin typeface="+mn-lt"/>
                <a:ea typeface="+mn-ea"/>
                <a:cs typeface="+mn-cs"/>
              </a:defRPr>
            </a:lvl2pPr>
            <a:lvl3pPr marL="914400" indent="0" algn="l" defTabSz="914400" rtl="0" eaLnBrk="1" latinLnBrk="0" hangingPunct="1">
              <a:lnSpc>
                <a:spcPct val="120000"/>
              </a:lnSpc>
              <a:spcBef>
                <a:spcPts val="500"/>
              </a:spcBef>
              <a:buFont typeface="Arial" panose="020B0604020202020204" pitchFamily="34" charset="0"/>
              <a:buNone/>
              <a:defRPr sz="1200" kern="1200" spc="100">
                <a:solidFill>
                  <a:schemeClr val="tx1"/>
                </a:solidFill>
                <a:latin typeface="+mn-lt"/>
                <a:ea typeface="+mn-ea"/>
                <a:cs typeface="+mn-cs"/>
              </a:defRPr>
            </a:lvl3pPr>
            <a:lvl4pPr marL="1371600" indent="0" algn="l" defTabSz="914400" rtl="0" eaLnBrk="1" latinLnBrk="0" hangingPunct="1">
              <a:lnSpc>
                <a:spcPct val="120000"/>
              </a:lnSpc>
              <a:spcBef>
                <a:spcPts val="500"/>
              </a:spcBef>
              <a:buFont typeface="Arial" panose="020B0604020202020204" pitchFamily="34" charset="0"/>
              <a:buNone/>
              <a:defRPr sz="1000" kern="1200" spc="100">
                <a:solidFill>
                  <a:schemeClr val="tx1"/>
                </a:solidFill>
                <a:latin typeface="+mn-lt"/>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1000" kern="1200" spc="1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kumimoji="1" lang="ja-JP" altLang="en-US" sz="3600" dirty="0">
                <a:solidFill>
                  <a:srgbClr val="92D050"/>
                </a:solidFill>
                <a:effectLst>
                  <a:outerShdw blurRad="38100" dist="38100" dir="2700000" algn="tl">
                    <a:srgbClr val="000000">
                      <a:alpha val="43137"/>
                    </a:srgbClr>
                  </a:outerShdw>
                </a:effectLst>
              </a:rPr>
              <a:t>時間をかけた分だけ良い</a:t>
            </a:r>
            <a:endParaRPr kumimoji="1" lang="en-US" altLang="ja-JP" sz="3600" dirty="0">
              <a:solidFill>
                <a:srgbClr val="92D050"/>
              </a:solidFill>
              <a:effectLst>
                <a:outerShdw blurRad="38100" dist="38100" dir="2700000" algn="tl">
                  <a:srgbClr val="000000">
                    <a:alpha val="43137"/>
                  </a:srgbClr>
                </a:outerShdw>
              </a:effectLst>
            </a:endParaRPr>
          </a:p>
          <a:p>
            <a:r>
              <a:rPr kumimoji="1" lang="ja-JP" altLang="en-US" sz="3600" dirty="0">
                <a:solidFill>
                  <a:srgbClr val="92D050"/>
                </a:solidFill>
                <a:effectLst>
                  <a:outerShdw blurRad="38100" dist="38100" dir="2700000" algn="tl">
                    <a:srgbClr val="000000">
                      <a:alpha val="43137"/>
                    </a:srgbClr>
                  </a:outerShdw>
                </a:effectLst>
              </a:rPr>
              <a:t>研究ができます</a:t>
            </a:r>
          </a:p>
        </p:txBody>
      </p:sp>
      <p:pic>
        <p:nvPicPr>
          <p:cNvPr id="11" name="図 10" descr="グラフィカル ユーザー インターフェイス, Web サイト&#10;&#10;自動的に生成された説明">
            <a:extLst>
              <a:ext uri="{FF2B5EF4-FFF2-40B4-BE49-F238E27FC236}">
                <a16:creationId xmlns:a16="http://schemas.microsoft.com/office/drawing/2014/main" id="{45A1809E-CCE5-A960-4B89-7D2C31258B53}"/>
              </a:ext>
            </a:extLst>
          </p:cNvPr>
          <p:cNvPicPr>
            <a:picLocks noChangeAspect="1"/>
          </p:cNvPicPr>
          <p:nvPr/>
        </p:nvPicPr>
        <p:blipFill>
          <a:blip r:embed="rId4">
            <a:extLst>
              <a:ext uri="{28A0092B-C50C-407E-A947-70E740481C1C}">
                <a14:useLocalDpi xmlns:a14="http://schemas.microsoft.com/office/drawing/2010/main" val="0"/>
              </a:ext>
            </a:extLst>
          </a:blip>
          <a:srcRect l="53509" t="26517" r="30295" b="51428"/>
          <a:stretch/>
        </p:blipFill>
        <p:spPr>
          <a:xfrm>
            <a:off x="6125041" y="3982060"/>
            <a:ext cx="1748053" cy="1512505"/>
          </a:xfrm>
          <a:prstGeom prst="rect">
            <a:avLst/>
          </a:prstGeom>
        </p:spPr>
      </p:pic>
    </p:spTree>
    <p:extLst>
      <p:ext uri="{BB962C8B-B14F-4D97-AF65-F5344CB8AC3E}">
        <p14:creationId xmlns:p14="http://schemas.microsoft.com/office/powerpoint/2010/main" val="4212662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A5BA8B-3D99-069B-746E-C7FAC8DBC270}"/>
              </a:ext>
            </a:extLst>
          </p:cNvPr>
          <p:cNvSpPr>
            <a:spLocks noGrp="1"/>
          </p:cNvSpPr>
          <p:nvPr>
            <p:ph type="title"/>
          </p:nvPr>
        </p:nvSpPr>
        <p:spPr>
          <a:xfrm>
            <a:off x="482600" y="516184"/>
            <a:ext cx="4808591" cy="1405563"/>
          </a:xfrm>
        </p:spPr>
        <p:txBody>
          <a:bodyPr/>
          <a:lstStyle/>
          <a:p>
            <a:r>
              <a:rPr kumimoji="1" lang="ja-JP" altLang="en-US" dirty="0">
                <a:effectLst>
                  <a:outerShdw blurRad="38100" dist="38100" dir="2700000" algn="tl">
                    <a:srgbClr val="000000">
                      <a:alpha val="43137"/>
                    </a:srgbClr>
                  </a:outerShdw>
                </a:effectLst>
              </a:rPr>
              <a:t>研究テーマ</a:t>
            </a:r>
          </a:p>
        </p:txBody>
      </p:sp>
      <p:sp>
        <p:nvSpPr>
          <p:cNvPr id="3" name="コンテンツ プレースホルダー 2">
            <a:extLst>
              <a:ext uri="{FF2B5EF4-FFF2-40B4-BE49-F238E27FC236}">
                <a16:creationId xmlns:a16="http://schemas.microsoft.com/office/drawing/2014/main" id="{0462D250-CBA7-3A22-B25E-59F1B0868BEA}"/>
              </a:ext>
            </a:extLst>
          </p:cNvPr>
          <p:cNvSpPr>
            <a:spLocks noGrp="1"/>
          </p:cNvSpPr>
          <p:nvPr>
            <p:ph idx="1"/>
          </p:nvPr>
        </p:nvSpPr>
        <p:spPr>
          <a:xfrm>
            <a:off x="301450" y="1697057"/>
            <a:ext cx="11890550" cy="5070507"/>
          </a:xfrm>
        </p:spPr>
        <p:txBody>
          <a:bodyPr/>
          <a:lstStyle/>
          <a:p>
            <a:r>
              <a:rPr lang="ja-JP" altLang="en-US"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具体的に何を調べるのかが明らかになっていますか？ </a:t>
            </a:r>
            <a:endPar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endParaRPr>
          </a:p>
          <a:p>
            <a:r>
              <a:rPr lang="ja-JP" altLang="en-US"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何と何の関係を調べますか？  </a:t>
            </a:r>
            <a:endPar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endParaRPr>
          </a:p>
          <a:p>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について調べる」はたぶん調べることが明らかになっていません。</a:t>
            </a:r>
            <a:endPar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endParaRPr>
          </a:p>
          <a:p>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と</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の関係性について調べ る」の方がより具体的です。</a:t>
            </a:r>
            <a:endPar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endParaRPr>
          </a:p>
          <a:p>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 ただ単に何かを作るというのは研究テーマとしてはあまりふさわしくありません。具体的にどの部分をどうする のかが明らかになっていないからです。</a:t>
            </a:r>
            <a:endPar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endParaRPr>
          </a:p>
          <a:p>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「～～を</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すれば，</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の良い</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を作ることができる」というようにしてみてはどうですか </a:t>
            </a:r>
          </a:p>
          <a:p>
            <a:endParaRPr kumimoji="1" lang="ja-JP" altLang="en-US" dirty="0"/>
          </a:p>
        </p:txBody>
      </p:sp>
    </p:spTree>
    <p:extLst>
      <p:ext uri="{BB962C8B-B14F-4D97-AF65-F5344CB8AC3E}">
        <p14:creationId xmlns:p14="http://schemas.microsoft.com/office/powerpoint/2010/main" val="684243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DEA3D4F-9BFA-662B-B153-16705DF8B2CD}"/>
              </a:ext>
            </a:extLst>
          </p:cNvPr>
          <p:cNvSpPr>
            <a:spLocks noGrp="1"/>
          </p:cNvSpPr>
          <p:nvPr>
            <p:ph type="title"/>
          </p:nvPr>
        </p:nvSpPr>
        <p:spPr>
          <a:xfrm>
            <a:off x="482600" y="505706"/>
            <a:ext cx="10634472" cy="1929971"/>
          </a:xfrm>
        </p:spPr>
        <p:txBody>
          <a:bodyPr/>
          <a:lstStyle/>
          <a:p>
            <a:r>
              <a:rPr kumimoji="1" lang="ja-JP" altLang="en-US" dirty="0">
                <a:effectLst>
                  <a:outerShdw blurRad="38100" dist="38100" dir="2700000" algn="tl">
                    <a:srgbClr val="000000">
                      <a:alpha val="43137"/>
                    </a:srgbClr>
                  </a:outerShdw>
                </a:effectLst>
              </a:rPr>
              <a:t>先行研究　</a:t>
            </a:r>
          </a:p>
        </p:txBody>
      </p:sp>
      <p:sp>
        <p:nvSpPr>
          <p:cNvPr id="3" name="コンテンツ プレースホルダー 2">
            <a:extLst>
              <a:ext uri="{FF2B5EF4-FFF2-40B4-BE49-F238E27FC236}">
                <a16:creationId xmlns:a16="http://schemas.microsoft.com/office/drawing/2014/main" id="{7A7247BC-93CF-4353-91C0-0251FD1B9BE5}"/>
              </a:ext>
            </a:extLst>
          </p:cNvPr>
          <p:cNvSpPr>
            <a:spLocks noGrp="1"/>
          </p:cNvSpPr>
          <p:nvPr>
            <p:ph idx="1"/>
          </p:nvPr>
        </p:nvSpPr>
        <p:spPr>
          <a:xfrm>
            <a:off x="482600" y="2435677"/>
            <a:ext cx="10959023" cy="2572721"/>
          </a:xfrm>
        </p:spPr>
        <p:txBody>
          <a:bodyPr/>
          <a:lstStyle/>
          <a:p>
            <a:r>
              <a:rPr lang="ja-JP" altLang="en-US" dirty="0">
                <a:effectLst/>
                <a:ea typeface="游明朝" panose="02020400000000000000" pitchFamily="18" charset="-128"/>
                <a:cs typeface="Times New Roman" panose="02020603050405020304" pitchFamily="18" charset="0"/>
              </a:rPr>
              <a:t>・</a:t>
            </a:r>
            <a:r>
              <a:rPr lang="ja-JP" altLang="ja-JP" dirty="0">
                <a:effectLst/>
                <a:ea typeface="游明朝" panose="02020400000000000000" pitchFamily="18" charset="-128"/>
                <a:cs typeface="Times New Roman" panose="02020603050405020304" pitchFamily="18" charset="0"/>
              </a:rPr>
              <a:t>一般的な理論等について，とことん調べましたか？</a:t>
            </a:r>
            <a:endParaRPr lang="en-US" altLang="ja-JP" dirty="0">
              <a:effectLst/>
              <a:ea typeface="游明朝" panose="02020400000000000000" pitchFamily="18" charset="-128"/>
              <a:cs typeface="Times New Roman" panose="02020603050405020304" pitchFamily="18" charset="0"/>
            </a:endParaRPr>
          </a:p>
          <a:p>
            <a:r>
              <a:rPr lang="ja-JP" altLang="en-US" dirty="0">
                <a:effectLst/>
                <a:ea typeface="游明朝" panose="02020400000000000000" pitchFamily="18" charset="-128"/>
                <a:cs typeface="Times New Roman" panose="02020603050405020304" pitchFamily="18" charset="0"/>
              </a:rPr>
              <a:t>・</a:t>
            </a:r>
            <a:r>
              <a:rPr lang="ja-JP" altLang="ja-JP" dirty="0">
                <a:effectLst/>
                <a:ea typeface="游明朝" panose="02020400000000000000" pitchFamily="18" charset="-128"/>
                <a:cs typeface="Times New Roman" panose="02020603050405020304" pitchFamily="18" charset="0"/>
              </a:rPr>
              <a:t>今考えていることはちょっと調べればすぐ分かることではないですか？</a:t>
            </a:r>
            <a:endParaRPr lang="en-US" altLang="ja-JP" dirty="0">
              <a:effectLst/>
              <a:ea typeface="游明朝" panose="02020400000000000000" pitchFamily="18" charset="-128"/>
              <a:cs typeface="Times New Roman" panose="02020603050405020304" pitchFamily="18" charset="0"/>
            </a:endParaRPr>
          </a:p>
          <a:p>
            <a:r>
              <a:rPr lang="ja-JP" altLang="ja-JP" dirty="0">
                <a:effectLst/>
                <a:ea typeface="游明朝" panose="02020400000000000000" pitchFamily="18" charset="-128"/>
                <a:cs typeface="Times New Roman" panose="02020603050405020304" pitchFamily="18" charset="0"/>
              </a:rPr>
              <a:t> </a:t>
            </a:r>
            <a:r>
              <a:rPr lang="ja-JP" altLang="ja-JP" dirty="0">
                <a:solidFill>
                  <a:srgbClr val="FF0000"/>
                </a:solidFill>
                <a:effectLst/>
                <a:ea typeface="游明朝" panose="02020400000000000000" pitchFamily="18" charset="-128"/>
                <a:cs typeface="Times New Roman" panose="02020603050405020304" pitchFamily="18" charset="0"/>
              </a:rPr>
              <a:t>インターネットだけではなく、書籍等も探してください。 </a:t>
            </a:r>
            <a:endParaRPr kumimoji="1" lang="ja-JP" altLang="en-US" dirty="0">
              <a:solidFill>
                <a:srgbClr val="FF0000"/>
              </a:solidFill>
            </a:endParaRPr>
          </a:p>
        </p:txBody>
      </p:sp>
      <p:sp>
        <p:nvSpPr>
          <p:cNvPr id="4" name="コンテンツ プレースホルダー 2">
            <a:extLst>
              <a:ext uri="{FF2B5EF4-FFF2-40B4-BE49-F238E27FC236}">
                <a16:creationId xmlns:a16="http://schemas.microsoft.com/office/drawing/2014/main" id="{52160565-ADBE-7A97-3065-3A708EA7DEA6}"/>
              </a:ext>
            </a:extLst>
          </p:cNvPr>
          <p:cNvSpPr txBox="1">
            <a:spLocks/>
          </p:cNvSpPr>
          <p:nvPr/>
        </p:nvSpPr>
        <p:spPr>
          <a:xfrm>
            <a:off x="610081" y="4593230"/>
            <a:ext cx="10506991" cy="2572721"/>
          </a:xfrm>
          <a:prstGeom prst="rect">
            <a:avLst/>
          </a:prstGeom>
        </p:spPr>
        <p:txBody>
          <a:bodyPr lIns="109728" tIns="109728" rIns="109728" bIns="91440"/>
          <a:lstStyle>
            <a:lvl1pPr marL="0" indent="0" algn="l" defTabSz="914400" rtl="0" eaLnBrk="1" latinLnBrk="0" hangingPunct="1">
              <a:lnSpc>
                <a:spcPct val="120000"/>
              </a:lnSpc>
              <a:spcBef>
                <a:spcPts val="1000"/>
              </a:spcBef>
              <a:buFont typeface="Arial" panose="020B0604020202020204" pitchFamily="34" charset="0"/>
              <a:buNone/>
              <a:defRPr sz="2400" kern="1200" spc="1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spc="100">
                <a:solidFill>
                  <a:schemeClr val="tx1"/>
                </a:solidFill>
                <a:latin typeface="+mn-lt"/>
                <a:ea typeface="+mn-ea"/>
                <a:cs typeface="+mn-cs"/>
              </a:defRPr>
            </a:lvl2pPr>
            <a:lvl3pPr marL="914400" indent="0" algn="l" defTabSz="914400" rtl="0" eaLnBrk="1" latinLnBrk="0" hangingPunct="1">
              <a:lnSpc>
                <a:spcPct val="120000"/>
              </a:lnSpc>
              <a:spcBef>
                <a:spcPts val="500"/>
              </a:spcBef>
              <a:buFont typeface="Arial" panose="020B0604020202020204" pitchFamily="34" charset="0"/>
              <a:buNone/>
              <a:defRPr sz="2000" kern="1200" spc="1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spc="100">
                <a:solidFill>
                  <a:schemeClr val="tx1"/>
                </a:solidFill>
                <a:latin typeface="+mn-lt"/>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1800" kern="1200" spc="1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kumimoji="1" lang="ja-JP" altLang="en-US" dirty="0"/>
          </a:p>
        </p:txBody>
      </p:sp>
    </p:spTree>
    <p:extLst>
      <p:ext uri="{BB962C8B-B14F-4D97-AF65-F5344CB8AC3E}">
        <p14:creationId xmlns:p14="http://schemas.microsoft.com/office/powerpoint/2010/main" val="1992751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EBB4C8-EA26-178D-985F-080946805EB2}"/>
              </a:ext>
            </a:extLst>
          </p:cNvPr>
          <p:cNvSpPr>
            <a:spLocks noGrp="1"/>
          </p:cNvSpPr>
          <p:nvPr>
            <p:ph type="title"/>
          </p:nvPr>
        </p:nvSpPr>
        <p:spPr>
          <a:xfrm>
            <a:off x="482599" y="400990"/>
            <a:ext cx="10634472" cy="1950324"/>
          </a:xfrm>
        </p:spPr>
        <p:txBody>
          <a:bodyPr/>
          <a:lstStyle/>
          <a:p>
            <a:r>
              <a:rPr kumimoji="1" lang="ja-JP" altLang="en-US" dirty="0">
                <a:effectLst>
                  <a:outerShdw blurRad="38100" dist="38100" dir="2700000" algn="tl">
                    <a:srgbClr val="000000">
                      <a:alpha val="43137"/>
                    </a:srgbClr>
                  </a:outerShdw>
                </a:effectLst>
              </a:rPr>
              <a:t>研究方法①</a:t>
            </a:r>
          </a:p>
        </p:txBody>
      </p:sp>
      <p:sp>
        <p:nvSpPr>
          <p:cNvPr id="3" name="コンテンツ プレースホルダー 2">
            <a:extLst>
              <a:ext uri="{FF2B5EF4-FFF2-40B4-BE49-F238E27FC236}">
                <a16:creationId xmlns:a16="http://schemas.microsoft.com/office/drawing/2014/main" id="{018B0134-9F6E-AB5E-9EBA-4C57485BAA88}"/>
              </a:ext>
            </a:extLst>
          </p:cNvPr>
          <p:cNvSpPr>
            <a:spLocks noGrp="1"/>
          </p:cNvSpPr>
          <p:nvPr>
            <p:ph idx="1"/>
          </p:nvPr>
        </p:nvSpPr>
        <p:spPr>
          <a:xfrm>
            <a:off x="351693" y="2157785"/>
            <a:ext cx="11756572" cy="4263115"/>
          </a:xfrm>
        </p:spPr>
        <p:txBody>
          <a:bodyPr/>
          <a:lstStyle/>
          <a:p>
            <a:r>
              <a:rPr lang="ja-JP" altLang="en-US" dirty="0">
                <a:effectLst/>
                <a:ea typeface="游明朝" panose="02020400000000000000" pitchFamily="18" charset="-128"/>
                <a:cs typeface="Times New Roman" panose="02020603050405020304" pitchFamily="18" charset="0"/>
              </a:rPr>
              <a:t>・</a:t>
            </a:r>
            <a:r>
              <a:rPr lang="ja-JP" altLang="ja-JP" dirty="0">
                <a:effectLst/>
                <a:ea typeface="游明朝" panose="02020400000000000000" pitchFamily="18" charset="-128"/>
                <a:cs typeface="Times New Roman" panose="02020603050405020304" pitchFamily="18" charset="0"/>
              </a:rPr>
              <a:t>具体的に実験方法・必要な器具等について考えましたか？</a:t>
            </a:r>
            <a:r>
              <a:rPr lang="en-US" altLang="ja-JP" dirty="0">
                <a:effectLst/>
                <a:ea typeface="游明朝" panose="02020400000000000000" pitchFamily="18" charset="-128"/>
                <a:cs typeface="Times New Roman" panose="02020603050405020304" pitchFamily="18" charset="0"/>
              </a:rPr>
              <a:t> </a:t>
            </a:r>
          </a:p>
          <a:p>
            <a:r>
              <a:rPr lang="ja-JP" altLang="en-US" dirty="0">
                <a:effectLst/>
                <a:ea typeface="游明朝" panose="02020400000000000000" pitchFamily="18" charset="-128"/>
                <a:cs typeface="Times New Roman" panose="02020603050405020304" pitchFamily="18" charset="0"/>
              </a:rPr>
              <a:t>　</a:t>
            </a:r>
            <a:r>
              <a:rPr lang="en-US" altLang="ja-JP" dirty="0">
                <a:solidFill>
                  <a:srgbClr val="FF0000"/>
                </a:solidFill>
                <a:effectLst/>
                <a:ea typeface="游明朝" panose="02020400000000000000" pitchFamily="18" charset="-128"/>
                <a:cs typeface="Times New Roman" panose="02020603050405020304" pitchFamily="18" charset="0"/>
              </a:rPr>
              <a:t>※</a:t>
            </a:r>
            <a:r>
              <a:rPr lang="ja-JP" altLang="ja-JP" dirty="0">
                <a:solidFill>
                  <a:srgbClr val="FF0000"/>
                </a:solidFill>
                <a:effectLst/>
                <a:ea typeface="游明朝" panose="02020400000000000000" pitchFamily="18" charset="-128"/>
                <a:cs typeface="Times New Roman" panose="02020603050405020304" pitchFamily="18" charset="0"/>
              </a:rPr>
              <a:t>分からない場合は担当の先生に相談してください</a:t>
            </a:r>
            <a:endParaRPr lang="en-US" altLang="ja-JP" dirty="0">
              <a:solidFill>
                <a:srgbClr val="FF0000"/>
              </a:solidFill>
              <a:effectLst/>
              <a:ea typeface="游明朝" panose="02020400000000000000" pitchFamily="18" charset="-128"/>
              <a:cs typeface="Times New Roman" panose="02020603050405020304" pitchFamily="18" charset="0"/>
            </a:endParaRPr>
          </a:p>
          <a:p>
            <a:r>
              <a:rPr lang="ja-JP" altLang="en-US" dirty="0">
                <a:effectLst/>
                <a:ea typeface="游明朝" panose="02020400000000000000" pitchFamily="18" charset="-128"/>
                <a:cs typeface="Times New Roman" panose="02020603050405020304" pitchFamily="18" charset="0"/>
              </a:rPr>
              <a:t>・</a:t>
            </a:r>
            <a:r>
              <a:rPr lang="ja-JP" altLang="ja-JP" dirty="0">
                <a:effectLst/>
                <a:ea typeface="游明朝" panose="02020400000000000000" pitchFamily="18" charset="-128"/>
                <a:cs typeface="Times New Roman" panose="02020603050405020304" pitchFamily="18" charset="0"/>
              </a:rPr>
              <a:t>計測するための器具は何を使いますか？</a:t>
            </a:r>
            <a:endParaRPr lang="en-US" altLang="ja-JP" dirty="0">
              <a:effectLst/>
              <a:ea typeface="游明朝" panose="02020400000000000000" pitchFamily="18" charset="-128"/>
              <a:cs typeface="Times New Roman" panose="02020603050405020304" pitchFamily="18" charset="0"/>
            </a:endParaRPr>
          </a:p>
          <a:p>
            <a:r>
              <a:rPr lang="ja-JP" altLang="en-US" dirty="0">
                <a:effectLst/>
                <a:ea typeface="游明朝" panose="02020400000000000000" pitchFamily="18" charset="-128"/>
                <a:cs typeface="Times New Roman" panose="02020603050405020304" pitchFamily="18" charset="0"/>
              </a:rPr>
              <a:t>・</a:t>
            </a:r>
            <a:r>
              <a:rPr lang="ja-JP" altLang="ja-JP" dirty="0">
                <a:effectLst/>
                <a:ea typeface="游明朝" panose="02020400000000000000" pitchFamily="18" charset="-128"/>
                <a:cs typeface="Times New Roman" panose="02020603050405020304" pitchFamily="18" charset="0"/>
              </a:rPr>
              <a:t>学校にない場合，それは調達可能ですか？ </a:t>
            </a:r>
            <a:endParaRPr lang="en-US" altLang="ja-JP" dirty="0">
              <a:effectLst/>
              <a:ea typeface="游明朝" panose="02020400000000000000" pitchFamily="18" charset="-128"/>
              <a:cs typeface="Times New Roman" panose="02020603050405020304" pitchFamily="18" charset="0"/>
            </a:endParaRPr>
          </a:p>
          <a:p>
            <a:r>
              <a:rPr lang="ja-JP" altLang="en-US" dirty="0">
                <a:effectLst/>
                <a:ea typeface="游明朝" panose="02020400000000000000" pitchFamily="18" charset="-128"/>
                <a:cs typeface="Times New Roman" panose="02020603050405020304" pitchFamily="18" charset="0"/>
              </a:rPr>
              <a:t>・</a:t>
            </a:r>
            <a:r>
              <a:rPr lang="ja-JP" altLang="ja-JP" dirty="0">
                <a:effectLst/>
                <a:ea typeface="游明朝" panose="02020400000000000000" pitchFamily="18" charset="-128"/>
                <a:cs typeface="Times New Roman" panose="02020603050405020304" pitchFamily="18" charset="0"/>
              </a:rPr>
              <a:t>実験器具や装置を作成する場合、材料には何を使って，</a:t>
            </a:r>
            <a:endParaRPr lang="en-US" altLang="ja-JP" dirty="0">
              <a:effectLst/>
              <a:ea typeface="游明朝" panose="02020400000000000000" pitchFamily="18" charset="-128"/>
              <a:cs typeface="Times New Roman" panose="02020603050405020304" pitchFamily="18" charset="0"/>
            </a:endParaRPr>
          </a:p>
          <a:p>
            <a:r>
              <a:rPr lang="ja-JP" altLang="en-US" dirty="0">
                <a:effectLst/>
                <a:ea typeface="游明朝" panose="02020400000000000000" pitchFamily="18" charset="-128"/>
                <a:cs typeface="Times New Roman" panose="02020603050405020304" pitchFamily="18" charset="0"/>
              </a:rPr>
              <a:t>　</a:t>
            </a:r>
            <a:r>
              <a:rPr lang="ja-JP" altLang="ja-JP" dirty="0">
                <a:effectLst/>
                <a:ea typeface="游明朝" panose="02020400000000000000" pitchFamily="18" charset="-128"/>
                <a:cs typeface="Times New Roman" panose="02020603050405020304" pitchFamily="18" charset="0"/>
              </a:rPr>
              <a:t>どのように組み立てるのかを考えましたか？ </a:t>
            </a:r>
            <a:endParaRPr lang="en-US" altLang="ja-JP" dirty="0">
              <a:effectLst/>
              <a:ea typeface="游明朝" panose="02020400000000000000" pitchFamily="18" charset="-128"/>
              <a:cs typeface="Times New Roman" panose="02020603050405020304" pitchFamily="18" charset="0"/>
            </a:endParaRPr>
          </a:p>
          <a:p>
            <a:r>
              <a:rPr lang="ja-JP" altLang="en-US" dirty="0">
                <a:effectLst/>
                <a:ea typeface="游明朝" panose="02020400000000000000" pitchFamily="18" charset="-128"/>
                <a:cs typeface="Times New Roman" panose="02020603050405020304" pitchFamily="18" charset="0"/>
              </a:rPr>
              <a:t>・</a:t>
            </a:r>
            <a:r>
              <a:rPr lang="ja-JP" altLang="ja-JP" dirty="0">
                <a:effectLst/>
                <a:ea typeface="游明朝" panose="02020400000000000000" pitchFamily="18" charset="-128"/>
                <a:cs typeface="Times New Roman" panose="02020603050405020304" pitchFamily="18" charset="0"/>
              </a:rPr>
              <a:t>部品や材料の調達、加工はどのようにしますか？</a:t>
            </a:r>
            <a:endParaRPr kumimoji="1" lang="ja-JP" altLang="en-US" dirty="0"/>
          </a:p>
        </p:txBody>
      </p:sp>
      <p:sp>
        <p:nvSpPr>
          <p:cNvPr id="4" name="コンテンツ プレースホルダー 2">
            <a:extLst>
              <a:ext uri="{FF2B5EF4-FFF2-40B4-BE49-F238E27FC236}">
                <a16:creationId xmlns:a16="http://schemas.microsoft.com/office/drawing/2014/main" id="{5DB363BC-5CB4-A3AD-C567-D46AFD1E018C}"/>
              </a:ext>
            </a:extLst>
          </p:cNvPr>
          <p:cNvSpPr txBox="1">
            <a:spLocks/>
          </p:cNvSpPr>
          <p:nvPr/>
        </p:nvSpPr>
        <p:spPr>
          <a:xfrm>
            <a:off x="5678016" y="999696"/>
            <a:ext cx="4383919" cy="752912"/>
          </a:xfrm>
          <a:prstGeom prst="rect">
            <a:avLst/>
          </a:prstGeom>
        </p:spPr>
        <p:txBody>
          <a:bodyPr lIns="109728" tIns="109728" rIns="109728" bIns="91440"/>
          <a:lstStyle>
            <a:lvl1pPr marL="0" indent="0" algn="l" defTabSz="914400" rtl="0" eaLnBrk="1" latinLnBrk="0" hangingPunct="1">
              <a:lnSpc>
                <a:spcPct val="120000"/>
              </a:lnSpc>
              <a:spcBef>
                <a:spcPts val="1000"/>
              </a:spcBef>
              <a:buFont typeface="Arial" panose="020B0604020202020204" pitchFamily="34" charset="0"/>
              <a:buNone/>
              <a:defRPr sz="2400" kern="1200" spc="1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spc="100">
                <a:solidFill>
                  <a:schemeClr val="tx1"/>
                </a:solidFill>
                <a:latin typeface="+mn-lt"/>
                <a:ea typeface="+mn-ea"/>
                <a:cs typeface="+mn-cs"/>
              </a:defRPr>
            </a:lvl2pPr>
            <a:lvl3pPr marL="914400" indent="0" algn="l" defTabSz="914400" rtl="0" eaLnBrk="1" latinLnBrk="0" hangingPunct="1">
              <a:lnSpc>
                <a:spcPct val="120000"/>
              </a:lnSpc>
              <a:spcBef>
                <a:spcPts val="500"/>
              </a:spcBef>
              <a:buFont typeface="Arial" panose="020B0604020202020204" pitchFamily="34" charset="0"/>
              <a:buNone/>
              <a:defRPr sz="2000" kern="1200" spc="1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spc="100">
                <a:solidFill>
                  <a:schemeClr val="tx1"/>
                </a:solidFill>
                <a:latin typeface="+mn-lt"/>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1800" kern="1200" spc="1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ja-JP" altLang="ja-JP" sz="2400" dirty="0">
                <a:solidFill>
                  <a:srgbClr val="FF0000"/>
                </a:solidFill>
                <a:effectLst/>
                <a:ea typeface="游明朝" panose="02020400000000000000" pitchFamily="18" charset="-128"/>
                <a:cs typeface="Times New Roman" panose="02020603050405020304" pitchFamily="18" charset="0"/>
              </a:rPr>
              <a:t>実験計画</a:t>
            </a:r>
            <a:r>
              <a:rPr lang="ja-JP" altLang="ja-JP" sz="2400" dirty="0">
                <a:effectLst/>
                <a:ea typeface="游明朝" panose="02020400000000000000" pitchFamily="18" charset="-128"/>
                <a:cs typeface="Times New Roman" panose="02020603050405020304" pitchFamily="18" charset="0"/>
              </a:rPr>
              <a:t>をたててください。</a:t>
            </a:r>
            <a:r>
              <a:rPr kumimoji="0" lang="ja-JP" altLang="ja-JP" dirty="0">
                <a:ea typeface="游明朝" panose="02020400000000000000" pitchFamily="18" charset="-128"/>
                <a:cs typeface="Times New Roman" panose="02020603050405020304" pitchFamily="18" charset="0"/>
              </a:rPr>
              <a:t> </a:t>
            </a:r>
            <a:endParaRPr kumimoji="1" lang="ja-JP" altLang="en-US" dirty="0"/>
          </a:p>
        </p:txBody>
      </p:sp>
    </p:spTree>
    <p:extLst>
      <p:ext uri="{BB962C8B-B14F-4D97-AF65-F5344CB8AC3E}">
        <p14:creationId xmlns:p14="http://schemas.microsoft.com/office/powerpoint/2010/main" val="3757701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A4415F-2EC1-E760-0DC6-7CF891850FDB}"/>
              </a:ext>
            </a:extLst>
          </p:cNvPr>
          <p:cNvSpPr>
            <a:spLocks noGrp="1"/>
          </p:cNvSpPr>
          <p:nvPr>
            <p:ph type="title"/>
          </p:nvPr>
        </p:nvSpPr>
        <p:spPr>
          <a:xfrm>
            <a:off x="673518" y="476695"/>
            <a:ext cx="10634472" cy="2157984"/>
          </a:xfrm>
        </p:spPr>
        <p:txBody>
          <a:bodyPr/>
          <a:lstStyle/>
          <a:p>
            <a:pPr algn="ctr"/>
            <a:r>
              <a:rPr kumimoji="1" lang="ja-JP" altLang="en-US" dirty="0">
                <a:effectLst>
                  <a:outerShdw blurRad="38100" dist="38100" dir="2700000" algn="tl">
                    <a:srgbClr val="000000">
                      <a:alpha val="43137"/>
                    </a:srgbClr>
                  </a:outerShdw>
                </a:effectLst>
              </a:rPr>
              <a:t>重要</a:t>
            </a:r>
          </a:p>
        </p:txBody>
      </p:sp>
      <p:sp>
        <p:nvSpPr>
          <p:cNvPr id="3" name="コンテンツ プレースホルダー 2">
            <a:extLst>
              <a:ext uri="{FF2B5EF4-FFF2-40B4-BE49-F238E27FC236}">
                <a16:creationId xmlns:a16="http://schemas.microsoft.com/office/drawing/2014/main" id="{E85C689C-42B0-3D7A-F649-391444985957}"/>
              </a:ext>
            </a:extLst>
          </p:cNvPr>
          <p:cNvSpPr>
            <a:spLocks noGrp="1"/>
          </p:cNvSpPr>
          <p:nvPr>
            <p:ph idx="1"/>
          </p:nvPr>
        </p:nvSpPr>
        <p:spPr>
          <a:xfrm>
            <a:off x="737258" y="2523099"/>
            <a:ext cx="10781224" cy="2882913"/>
          </a:xfrm>
        </p:spPr>
        <p:txBody>
          <a:bodyPr/>
          <a:lstStyle/>
          <a:p>
            <a:r>
              <a:rPr lang="ja-JP" altLang="ja-JP" sz="4000"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その実験は学校の授業で実現可能ですか？</a:t>
            </a:r>
            <a:endParaRPr lang="en-US" altLang="ja-JP" sz="4000"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endParaRPr>
          </a:p>
          <a:p>
            <a:r>
              <a:rPr lang="ja-JP" altLang="ja-JP" sz="4000"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 </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いくら良いテーマを考えても、実現できないと意味がありません。</a:t>
            </a:r>
            <a:endPar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endParaRPr>
          </a:p>
          <a:p>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 考えたテーマは高校の施設やレベルで実現可能ですか？</a:t>
            </a:r>
          </a:p>
          <a:p>
            <a:endParaRPr kumimoji="1" lang="ja-JP" altLang="en-US" dirty="0"/>
          </a:p>
        </p:txBody>
      </p:sp>
      <p:sp>
        <p:nvSpPr>
          <p:cNvPr id="4" name="コンテンツ プレースホルダー 2">
            <a:extLst>
              <a:ext uri="{FF2B5EF4-FFF2-40B4-BE49-F238E27FC236}">
                <a16:creationId xmlns:a16="http://schemas.microsoft.com/office/drawing/2014/main" id="{AA80418F-DBDB-B71E-AB1B-CD40E237B88D}"/>
              </a:ext>
            </a:extLst>
          </p:cNvPr>
          <p:cNvSpPr txBox="1">
            <a:spLocks/>
          </p:cNvSpPr>
          <p:nvPr/>
        </p:nvSpPr>
        <p:spPr>
          <a:xfrm>
            <a:off x="482599" y="4651256"/>
            <a:ext cx="10506991" cy="1518222"/>
          </a:xfrm>
          <a:prstGeom prst="rect">
            <a:avLst/>
          </a:prstGeom>
        </p:spPr>
        <p:txBody>
          <a:bodyPr lIns="109728" tIns="109728" rIns="109728" bIns="91440"/>
          <a:lstStyle>
            <a:lvl1pPr marL="0" indent="0" algn="l" defTabSz="914400" rtl="0" eaLnBrk="1" latinLnBrk="0" hangingPunct="1">
              <a:lnSpc>
                <a:spcPct val="120000"/>
              </a:lnSpc>
              <a:spcBef>
                <a:spcPts val="1000"/>
              </a:spcBef>
              <a:buFont typeface="Arial" panose="020B0604020202020204" pitchFamily="34" charset="0"/>
              <a:buNone/>
              <a:defRPr sz="2400" kern="1200" spc="1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spc="100">
                <a:solidFill>
                  <a:schemeClr val="tx1"/>
                </a:solidFill>
                <a:latin typeface="+mn-lt"/>
                <a:ea typeface="+mn-ea"/>
                <a:cs typeface="+mn-cs"/>
              </a:defRPr>
            </a:lvl2pPr>
            <a:lvl3pPr marL="914400" indent="0" algn="l" defTabSz="914400" rtl="0" eaLnBrk="1" latinLnBrk="0" hangingPunct="1">
              <a:lnSpc>
                <a:spcPct val="120000"/>
              </a:lnSpc>
              <a:spcBef>
                <a:spcPts val="500"/>
              </a:spcBef>
              <a:buFont typeface="Arial" panose="020B0604020202020204" pitchFamily="34" charset="0"/>
              <a:buNone/>
              <a:defRPr sz="2000" kern="1200" spc="1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spc="100">
                <a:solidFill>
                  <a:schemeClr val="tx1"/>
                </a:solidFill>
                <a:latin typeface="+mn-lt"/>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1800" kern="1200" spc="1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kumimoji="0" lang="ja-JP" altLang="ja-JP" kern="100" dirty="0">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dirty="0"/>
          </a:p>
        </p:txBody>
      </p:sp>
    </p:spTree>
    <p:extLst>
      <p:ext uri="{BB962C8B-B14F-4D97-AF65-F5344CB8AC3E}">
        <p14:creationId xmlns:p14="http://schemas.microsoft.com/office/powerpoint/2010/main" val="3190971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277945B-C8AB-FF31-3BA8-1B311FC846C5}"/>
              </a:ext>
            </a:extLst>
          </p:cNvPr>
          <p:cNvSpPr>
            <a:spLocks noGrp="1"/>
          </p:cNvSpPr>
          <p:nvPr>
            <p:ph type="title"/>
          </p:nvPr>
        </p:nvSpPr>
        <p:spPr/>
        <p:txBody>
          <a:bodyPr/>
          <a:lstStyle/>
          <a:p>
            <a:pPr algn="ctr"/>
            <a:r>
              <a:rPr kumimoji="1" lang="ja-JP" altLang="en-US" dirty="0">
                <a:effectLst>
                  <a:outerShdw blurRad="38100" dist="38100" dir="2700000" algn="tl">
                    <a:srgbClr val="000000">
                      <a:alpha val="43137"/>
                    </a:srgbClr>
                  </a:outerShdw>
                </a:effectLst>
              </a:rPr>
              <a:t>最後に</a:t>
            </a:r>
          </a:p>
        </p:txBody>
      </p:sp>
      <p:sp>
        <p:nvSpPr>
          <p:cNvPr id="3" name="コンテンツ プレースホルダー 2">
            <a:extLst>
              <a:ext uri="{FF2B5EF4-FFF2-40B4-BE49-F238E27FC236}">
                <a16:creationId xmlns:a16="http://schemas.microsoft.com/office/drawing/2014/main" id="{AB208A04-DDC7-F69A-DE7F-8E9C9D54389D}"/>
              </a:ext>
            </a:extLst>
          </p:cNvPr>
          <p:cNvSpPr>
            <a:spLocks noGrp="1"/>
          </p:cNvSpPr>
          <p:nvPr>
            <p:ph idx="1"/>
          </p:nvPr>
        </p:nvSpPr>
        <p:spPr>
          <a:xfrm>
            <a:off x="732545" y="3339527"/>
            <a:ext cx="10852576" cy="1077352"/>
          </a:xfrm>
        </p:spPr>
        <p:txBody>
          <a:bodyPr/>
          <a:lstStyle/>
          <a:p>
            <a:r>
              <a:rPr kumimoji="1" lang="ja-JP" altLang="en-US" sz="3200" dirty="0"/>
              <a:t>行き詰まったらどんどん先生方に相談してください！！</a:t>
            </a:r>
          </a:p>
        </p:txBody>
      </p:sp>
      <p:sp>
        <p:nvSpPr>
          <p:cNvPr id="5" name="コンテンツ プレースホルダー 2">
            <a:extLst>
              <a:ext uri="{FF2B5EF4-FFF2-40B4-BE49-F238E27FC236}">
                <a16:creationId xmlns:a16="http://schemas.microsoft.com/office/drawing/2014/main" id="{4E22D2ED-186B-7504-AB35-86FBB8B7BE76}"/>
              </a:ext>
            </a:extLst>
          </p:cNvPr>
          <p:cNvSpPr txBox="1">
            <a:spLocks/>
          </p:cNvSpPr>
          <p:nvPr/>
        </p:nvSpPr>
        <p:spPr>
          <a:xfrm>
            <a:off x="732545" y="4016828"/>
            <a:ext cx="7374591" cy="677301"/>
          </a:xfrm>
          <a:prstGeom prst="rect">
            <a:avLst/>
          </a:prstGeom>
        </p:spPr>
        <p:txBody>
          <a:bodyPr lIns="109728" tIns="109728" rIns="109728" bIns="91440"/>
          <a:lstStyle>
            <a:lvl1pPr marL="0" indent="0" algn="l" defTabSz="914400" rtl="0" eaLnBrk="1" latinLnBrk="0" hangingPunct="1">
              <a:lnSpc>
                <a:spcPct val="120000"/>
              </a:lnSpc>
              <a:spcBef>
                <a:spcPts val="1000"/>
              </a:spcBef>
              <a:buFont typeface="Arial" panose="020B0604020202020204" pitchFamily="34" charset="0"/>
              <a:buNone/>
              <a:defRPr sz="2400" kern="1200" spc="1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spc="100">
                <a:solidFill>
                  <a:schemeClr val="tx1"/>
                </a:solidFill>
                <a:latin typeface="+mn-lt"/>
                <a:ea typeface="+mn-ea"/>
                <a:cs typeface="+mn-cs"/>
              </a:defRPr>
            </a:lvl2pPr>
            <a:lvl3pPr marL="914400" indent="0" algn="l" defTabSz="914400" rtl="0" eaLnBrk="1" latinLnBrk="0" hangingPunct="1">
              <a:lnSpc>
                <a:spcPct val="120000"/>
              </a:lnSpc>
              <a:spcBef>
                <a:spcPts val="500"/>
              </a:spcBef>
              <a:buFont typeface="Arial" panose="020B0604020202020204" pitchFamily="34" charset="0"/>
              <a:buNone/>
              <a:defRPr sz="2000" kern="1200" spc="1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spc="100">
                <a:solidFill>
                  <a:schemeClr val="tx1"/>
                </a:solidFill>
                <a:latin typeface="+mn-lt"/>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1800" kern="1200" spc="1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1" lang="ja-JP" altLang="en-US" dirty="0"/>
              <a:t>報告・連絡・相談は、社会に出るととても</a:t>
            </a:r>
            <a:r>
              <a:rPr kumimoji="1" lang="ja-JP" altLang="en-US" sz="3200" dirty="0">
                <a:solidFill>
                  <a:srgbClr val="FF0000"/>
                </a:solidFill>
              </a:rPr>
              <a:t>大事</a:t>
            </a:r>
            <a:endParaRPr kumimoji="1" lang="ja-JP" altLang="en-US" dirty="0">
              <a:solidFill>
                <a:srgbClr val="FF0000"/>
              </a:solidFill>
            </a:endParaRPr>
          </a:p>
        </p:txBody>
      </p:sp>
    </p:spTree>
    <p:extLst>
      <p:ext uri="{BB962C8B-B14F-4D97-AF65-F5344CB8AC3E}">
        <p14:creationId xmlns:p14="http://schemas.microsoft.com/office/powerpoint/2010/main" val="2072501118"/>
      </p:ext>
    </p:extLst>
  </p:cSld>
  <p:clrMapOvr>
    <a:masterClrMapping/>
  </p:clrMapOvr>
</p:sld>
</file>

<file path=ppt/theme/theme1.xml><?xml version="1.0" encoding="utf-8"?>
<a:theme xmlns:a="http://schemas.openxmlformats.org/drawingml/2006/main" name="LevelVTI">
  <a:themeElements>
    <a:clrScheme name="AnalogousFromDarkSeedLeftStep">
      <a:dk1>
        <a:srgbClr val="000000"/>
      </a:dk1>
      <a:lt1>
        <a:srgbClr val="FFFFFF"/>
      </a:lt1>
      <a:dk2>
        <a:srgbClr val="1C2131"/>
      </a:dk2>
      <a:lt2>
        <a:srgbClr val="F1F3F0"/>
      </a:lt2>
      <a:accent1>
        <a:srgbClr val="CD29E7"/>
      </a:accent1>
      <a:accent2>
        <a:srgbClr val="6D17D5"/>
      </a:accent2>
      <a:accent3>
        <a:srgbClr val="312BE7"/>
      </a:accent3>
      <a:accent4>
        <a:srgbClr val="1760D5"/>
      </a:accent4>
      <a:accent5>
        <a:srgbClr val="28BADF"/>
      </a:accent5>
      <a:accent6>
        <a:srgbClr val="15C39D"/>
      </a:accent6>
      <a:hlink>
        <a:srgbClr val="3F90BF"/>
      </a:hlink>
      <a:folHlink>
        <a:srgbClr val="7F7F7F"/>
      </a:folHlink>
    </a:clrScheme>
    <a:fontScheme name="Seaford">
      <a:majorFont>
        <a:latin typeface="Meiryo"/>
        <a:ea typeface=""/>
        <a:cs typeface=""/>
      </a:majorFont>
      <a:minorFont>
        <a:latin typeface="Meiry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velVTI" id="{64F43929-0387-4D33-907F-72B939BCAF99}" vid="{D804DF84-3298-4A39-BA0E-21F83D68BC2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fbe945a-7824-4ec4-8c8d-e3e36a4ccf9d">
      <Terms xmlns="http://schemas.microsoft.com/office/infopath/2007/PartnerControls"/>
    </lcf76f155ced4ddcb4097134ff3c332f>
    <TaxCatchAll xmlns="7e90424b-eab3-460d-ade3-a8affc5cb94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1402A9211A93284EAE44122C0997337F" ma:contentTypeVersion="13" ma:contentTypeDescription="新しいドキュメントを作成します。" ma:contentTypeScope="" ma:versionID="8f0a35b4fa4627c9404a3606e8df8335">
  <xsd:schema xmlns:xsd="http://www.w3.org/2001/XMLSchema" xmlns:xs="http://www.w3.org/2001/XMLSchema" xmlns:p="http://schemas.microsoft.com/office/2006/metadata/properties" xmlns:ns2="efbe945a-7824-4ec4-8c8d-e3e36a4ccf9d" xmlns:ns3="7e90424b-eab3-460d-ade3-a8affc5cb94f" targetNamespace="http://schemas.microsoft.com/office/2006/metadata/properties" ma:root="true" ma:fieldsID="05994eaea7f8dddf94f3370b4890106d" ns2:_="" ns3:_="">
    <xsd:import namespace="efbe945a-7824-4ec4-8c8d-e3e36a4ccf9d"/>
    <xsd:import namespace="7e90424b-eab3-460d-ade3-a8affc5cb94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be945a-7824-4ec4-8c8d-e3e36a4ccf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画像タグ" ma:readOnly="false" ma:fieldId="{5cf76f15-5ced-4ddc-b409-7134ff3c332f}" ma:taxonomyMulti="true" ma:sspId="fccb222c-2b19-4356-a7af-519d3caea901"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e90424b-eab3-460d-ade3-a8affc5cb94f"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4917341f-7d3b-4d75-b38d-ee28d98f8e23}" ma:internalName="TaxCatchAll" ma:showField="CatchAllData" ma:web="7e90424b-eab3-460d-ade3-a8affc5cb94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E43CD3-E2E8-4944-9598-CD2AFDA6B962}">
  <ds:schemaRefs>
    <ds:schemaRef ds:uri="http://schemas.microsoft.com/sharepoint/v3/contenttype/forms"/>
  </ds:schemaRefs>
</ds:datastoreItem>
</file>

<file path=customXml/itemProps2.xml><?xml version="1.0" encoding="utf-8"?>
<ds:datastoreItem xmlns:ds="http://schemas.openxmlformats.org/officeDocument/2006/customXml" ds:itemID="{ACD98A6A-55E2-4726-9220-072894CD47D7}">
  <ds:schemaRefs>
    <ds:schemaRef ds:uri="http://purl.org/dc/elements/1.1/"/>
    <ds:schemaRef ds:uri="http://schemas.microsoft.com/office/2006/metadata/properties"/>
    <ds:schemaRef ds:uri="http://schemas.openxmlformats.org/package/2006/metadata/core-properties"/>
    <ds:schemaRef ds:uri="http://schemas.microsoft.com/office/2006/documentManagement/types"/>
    <ds:schemaRef ds:uri="efbe945a-7824-4ec4-8c8d-e3e36a4ccf9d"/>
    <ds:schemaRef ds:uri="http://purl.org/dc/dcmitype/"/>
    <ds:schemaRef ds:uri="7e90424b-eab3-460d-ade3-a8affc5cb94f"/>
    <ds:schemaRef ds:uri="http://purl.org/dc/term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DB3A8B13-76DE-4CC5-9FFF-44EB05F25D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be945a-7824-4ec4-8c8d-e3e36a4ccf9d"/>
    <ds:schemaRef ds:uri="7e90424b-eab3-460d-ade3-a8affc5cb9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40</TotalTime>
  <Words>384</Words>
  <Application>Microsoft Office PowerPoint</Application>
  <PresentationFormat>ワイド画面</PresentationFormat>
  <Paragraphs>36</Paragraphs>
  <Slides>7</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7</vt:i4>
      </vt:variant>
    </vt:vector>
  </HeadingPairs>
  <TitlesOfParts>
    <vt:vector size="12" baseType="lpstr">
      <vt:lpstr>ＭＳ Ｐゴシック</vt:lpstr>
      <vt:lpstr>Meiryo</vt:lpstr>
      <vt:lpstr>游明朝</vt:lpstr>
      <vt:lpstr>Arial</vt:lpstr>
      <vt:lpstr>LevelVTI</vt:lpstr>
      <vt:lpstr>SS1 問い立てワークシート</vt:lpstr>
      <vt:lpstr>問い立てワークシート</vt:lpstr>
      <vt:lpstr>研究テーマ</vt:lpstr>
      <vt:lpstr>先行研究　</vt:lpstr>
      <vt:lpstr>研究方法①</vt:lpstr>
      <vt:lpstr>重要</vt:lpstr>
      <vt:lpstr>最後に</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高原 康輔</dc:creator>
  <cp:lastModifiedBy>中村 英幸</cp:lastModifiedBy>
  <cp:revision>1</cp:revision>
  <dcterms:created xsi:type="dcterms:W3CDTF">2024-10-23T02:03:46Z</dcterms:created>
  <dcterms:modified xsi:type="dcterms:W3CDTF">2024-11-27T04:14:39Z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0x0101001402A9211A93284EAE44122C0997337F</vt:lpwstr>
  </property>
  <property fmtid="{D5CDD505-2E9C-101B-9397-08002B2CF9AE}" pid="3" name="MediaServiceImageTags">
    <vt:lpwstr/>
  </property>
</Properties>
</file>