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8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80" r:id="rId28"/>
    <p:sldId id="281" r:id="rId29"/>
    <p:sldId id="282" r:id="rId30"/>
    <p:sldId id="279" r:id="rId31"/>
    <p:sldId id="283" r:id="rId32"/>
    <p:sldId id="285" r:id="rId33"/>
    <p:sldId id="284" r:id="rId34"/>
    <p:sldId id="286" r:id="rId35"/>
    <p:sldId id="287" r:id="rId36"/>
    <p:sldId id="288" r:id="rId37"/>
    <p:sldId id="290" r:id="rId38"/>
    <p:sldId id="289" r:id="rId39"/>
    <p:sldId id="292" r:id="rId40"/>
    <p:sldId id="293" r:id="rId41"/>
    <p:sldId id="291" r:id="rId42"/>
    <p:sldId id="294" r:id="rId43"/>
    <p:sldId id="295" r:id="rId44"/>
    <p:sldId id="296" r:id="rId45"/>
    <p:sldId id="297" r:id="rId46"/>
    <p:sldId id="299" r:id="rId47"/>
    <p:sldId id="300" r:id="rId48"/>
    <p:sldId id="301" r:id="rId49"/>
    <p:sldId id="302" r:id="rId50"/>
    <p:sldId id="304" r:id="rId51"/>
    <p:sldId id="306" r:id="rId52"/>
    <p:sldId id="307" r:id="rId53"/>
    <p:sldId id="308" r:id="rId54"/>
    <p:sldId id="309" r:id="rId55"/>
    <p:sldId id="317" r:id="rId56"/>
    <p:sldId id="315" r:id="rId57"/>
    <p:sldId id="316" r:id="rId58"/>
    <p:sldId id="312" r:id="rId59"/>
    <p:sldId id="314" r:id="rId60"/>
    <p:sldId id="310" r:id="rId61"/>
    <p:sldId id="311" r:id="rId62"/>
    <p:sldId id="313" r:id="rId63"/>
    <p:sldId id="318" r:id="rId6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F41A07-7F7A-44C0-C26F-B76CBCBAD95A}" v="5" dt="2024-11-28T05:18:04.023"/>
    <p1510:client id="{5E56BE21-E01D-FCD0-C940-13384397112A}" v="1" dt="2024-11-28T01:15:57.015"/>
    <p1510:client id="{C0B98EB5-314D-4388-B5D4-016FA38B3C19}" v="26" dt="2024-11-28T01:54:52.7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中村 英幸" userId="S::nakamura_hideyuki_1@mt.tokushima-ec.ed.jp::0b795ed6-41a6-4c3c-a987-4964dfe0a009" providerId="AD" clId="Web-{5E56BE21-E01D-FCD0-C940-13384397112A}"/>
    <pc:docChg chg="modSld">
      <pc:chgData name="中村 英幸" userId="S::nakamura_hideyuki_1@mt.tokushima-ec.ed.jp::0b795ed6-41a6-4c3c-a987-4964dfe0a009" providerId="AD" clId="Web-{5E56BE21-E01D-FCD0-C940-13384397112A}" dt="2024-11-28T01:15:57.015" v="0" actId="14100"/>
      <pc:docMkLst>
        <pc:docMk/>
      </pc:docMkLst>
      <pc:sldChg chg="modSp">
        <pc:chgData name="中村 英幸" userId="S::nakamura_hideyuki_1@mt.tokushima-ec.ed.jp::0b795ed6-41a6-4c3c-a987-4964dfe0a009" providerId="AD" clId="Web-{5E56BE21-E01D-FCD0-C940-13384397112A}" dt="2024-11-28T01:15:57.015" v="0" actId="14100"/>
        <pc:sldMkLst>
          <pc:docMk/>
          <pc:sldMk cId="584684364" sldId="277"/>
        </pc:sldMkLst>
        <pc:spChg chg="mod">
          <ac:chgData name="中村 英幸" userId="S::nakamura_hideyuki_1@mt.tokushima-ec.ed.jp::0b795ed6-41a6-4c3c-a987-4964dfe0a009" providerId="AD" clId="Web-{5E56BE21-E01D-FCD0-C940-13384397112A}" dt="2024-11-28T01:15:57.015" v="0" actId="14100"/>
          <ac:spMkLst>
            <pc:docMk/>
            <pc:sldMk cId="584684364" sldId="277"/>
            <ac:spMk id="6" creationId="{7677D219-02FC-DF27-65F2-E02CEB62357E}"/>
          </ac:spMkLst>
        </pc:spChg>
      </pc:sldChg>
    </pc:docChg>
  </pc:docChgLst>
  <pc:docChgLst>
    <pc:chgData name="中村 英幸" userId="S::nakamura_hideyuki_1@mt.tokushima-ec.ed.jp::0b795ed6-41a6-4c3c-a987-4964dfe0a009" providerId="AD" clId="Web-{4FF41A07-7F7A-44C0-C26F-B76CBCBAD95A}"/>
    <pc:docChg chg="sldOrd">
      <pc:chgData name="中村 英幸" userId="S::nakamura_hideyuki_1@mt.tokushima-ec.ed.jp::0b795ed6-41a6-4c3c-a987-4964dfe0a009" providerId="AD" clId="Web-{4FF41A07-7F7A-44C0-C26F-B76CBCBAD95A}" dt="2024-11-28T05:18:04.023" v="4"/>
      <pc:docMkLst>
        <pc:docMk/>
      </pc:docMkLst>
      <pc:sldChg chg="ord">
        <pc:chgData name="中村 英幸" userId="S::nakamura_hideyuki_1@mt.tokushima-ec.ed.jp::0b795ed6-41a6-4c3c-a987-4964dfe0a009" providerId="AD" clId="Web-{4FF41A07-7F7A-44C0-C26F-B76CBCBAD95A}" dt="2024-11-28T05:17:59.211" v="3"/>
        <pc:sldMkLst>
          <pc:docMk/>
          <pc:sldMk cId="410870887" sldId="312"/>
        </pc:sldMkLst>
      </pc:sldChg>
      <pc:sldChg chg="ord">
        <pc:chgData name="中村 英幸" userId="S::nakamura_hideyuki_1@mt.tokushima-ec.ed.jp::0b795ed6-41a6-4c3c-a987-4964dfe0a009" providerId="AD" clId="Web-{4FF41A07-7F7A-44C0-C26F-B76CBCBAD95A}" dt="2024-11-28T05:18:04.023" v="4"/>
        <pc:sldMkLst>
          <pc:docMk/>
          <pc:sldMk cId="3379175182" sldId="314"/>
        </pc:sldMkLst>
      </pc:sldChg>
      <pc:sldChg chg="ord">
        <pc:chgData name="中村 英幸" userId="S::nakamura_hideyuki_1@mt.tokushima-ec.ed.jp::0b795ed6-41a6-4c3c-a987-4964dfe0a009" providerId="AD" clId="Web-{4FF41A07-7F7A-44C0-C26F-B76CBCBAD95A}" dt="2024-11-28T05:17:52.554" v="1"/>
        <pc:sldMkLst>
          <pc:docMk/>
          <pc:sldMk cId="353743311" sldId="315"/>
        </pc:sldMkLst>
      </pc:sldChg>
      <pc:sldChg chg="ord">
        <pc:chgData name="中村 英幸" userId="S::nakamura_hideyuki_1@mt.tokushima-ec.ed.jp::0b795ed6-41a6-4c3c-a987-4964dfe0a009" providerId="AD" clId="Web-{4FF41A07-7F7A-44C0-C26F-B76CBCBAD95A}" dt="2024-11-28T05:17:56.585" v="2"/>
        <pc:sldMkLst>
          <pc:docMk/>
          <pc:sldMk cId="2781743509" sldId="316"/>
        </pc:sldMkLst>
      </pc:sldChg>
      <pc:sldChg chg="ord">
        <pc:chgData name="中村 英幸" userId="S::nakamura_hideyuki_1@mt.tokushima-ec.ed.jp::0b795ed6-41a6-4c3c-a987-4964dfe0a009" providerId="AD" clId="Web-{4FF41A07-7F7A-44C0-C26F-B76CBCBAD95A}" dt="2024-11-28T05:17:49.570" v="0"/>
        <pc:sldMkLst>
          <pc:docMk/>
          <pc:sldMk cId="3742195259" sldId="317"/>
        </pc:sldMkLst>
      </pc:sldChg>
    </pc:docChg>
  </pc:docChgLst>
  <pc:docChgLst>
    <pc:chgData name="板東 篤志" userId="c6672d49-43e4-4965-b3a2-90bd5ed77a0e" providerId="ADAL" clId="{C0B98EB5-314D-4388-B5D4-016FA38B3C19}"/>
    <pc:docChg chg="undo custSel addSld delSld modSld sldOrd">
      <pc:chgData name="板東 篤志" userId="c6672d49-43e4-4965-b3a2-90bd5ed77a0e" providerId="ADAL" clId="{C0B98EB5-314D-4388-B5D4-016FA38B3C19}" dt="2024-11-28T02:14:57.634" v="2613" actId="1076"/>
      <pc:docMkLst>
        <pc:docMk/>
      </pc:docMkLst>
      <pc:sldChg chg="modSp mod">
        <pc:chgData name="板東 篤志" userId="c6672d49-43e4-4965-b3a2-90bd5ed77a0e" providerId="ADAL" clId="{C0B98EB5-314D-4388-B5D4-016FA38B3C19}" dt="2024-11-21T01:36:31.568" v="372" actId="1076"/>
        <pc:sldMkLst>
          <pc:docMk/>
          <pc:sldMk cId="3067026" sldId="261"/>
        </pc:sldMkLst>
        <pc:picChg chg="mod">
          <ac:chgData name="板東 篤志" userId="c6672d49-43e4-4965-b3a2-90bd5ed77a0e" providerId="ADAL" clId="{C0B98EB5-314D-4388-B5D4-016FA38B3C19}" dt="2024-11-21T01:36:31.568" v="372" actId="1076"/>
          <ac:picMkLst>
            <pc:docMk/>
            <pc:sldMk cId="3067026" sldId="261"/>
            <ac:picMk id="2" creationId="{FC80EB2A-D0CA-AE08-5831-CDCFA03AE23C}"/>
          </ac:picMkLst>
        </pc:picChg>
      </pc:sldChg>
      <pc:sldChg chg="modSp mod">
        <pc:chgData name="板東 篤志" userId="c6672d49-43e4-4965-b3a2-90bd5ed77a0e" providerId="ADAL" clId="{C0B98EB5-314D-4388-B5D4-016FA38B3C19}" dt="2024-11-21T01:36:31.398" v="371" actId="20577"/>
        <pc:sldMkLst>
          <pc:docMk/>
          <pc:sldMk cId="1766274207" sldId="264"/>
        </pc:sldMkLst>
        <pc:spChg chg="mod">
          <ac:chgData name="板東 篤志" userId="c6672d49-43e4-4965-b3a2-90bd5ed77a0e" providerId="ADAL" clId="{C0B98EB5-314D-4388-B5D4-016FA38B3C19}" dt="2024-11-21T01:36:31.398" v="371" actId="20577"/>
          <ac:spMkLst>
            <pc:docMk/>
            <pc:sldMk cId="1766274207" sldId="264"/>
            <ac:spMk id="4" creationId="{97D97005-A633-1C63-F9DC-6C62CFAE3ACB}"/>
          </ac:spMkLst>
        </pc:spChg>
      </pc:sldChg>
      <pc:sldChg chg="modSp mod">
        <pc:chgData name="板東 篤志" userId="c6672d49-43e4-4965-b3a2-90bd5ed77a0e" providerId="ADAL" clId="{C0B98EB5-314D-4388-B5D4-016FA38B3C19}" dt="2024-11-21T02:14:21.439" v="562" actId="20577"/>
        <pc:sldMkLst>
          <pc:docMk/>
          <pc:sldMk cId="2139322456" sldId="270"/>
        </pc:sldMkLst>
        <pc:graphicFrameChg chg="mod modGraphic">
          <ac:chgData name="板東 篤志" userId="c6672d49-43e4-4965-b3a2-90bd5ed77a0e" providerId="ADAL" clId="{C0B98EB5-314D-4388-B5D4-016FA38B3C19}" dt="2024-11-21T02:14:21.439" v="562" actId="20577"/>
          <ac:graphicFrameMkLst>
            <pc:docMk/>
            <pc:sldMk cId="2139322456" sldId="270"/>
            <ac:graphicFrameMk id="6" creationId="{FD3D7A14-B635-B27C-B694-252D603840FB}"/>
          </ac:graphicFrameMkLst>
        </pc:graphicFrameChg>
      </pc:sldChg>
      <pc:sldChg chg="addSp modSp new mod">
        <pc:chgData name="板東 篤志" userId="c6672d49-43e4-4965-b3a2-90bd5ed77a0e" providerId="ADAL" clId="{C0B98EB5-314D-4388-B5D4-016FA38B3C19}" dt="2024-11-21T02:13:51.990" v="553" actId="20577"/>
        <pc:sldMkLst>
          <pc:docMk/>
          <pc:sldMk cId="4177735211" sldId="278"/>
        </pc:sldMkLst>
        <pc:spChg chg="add mod">
          <ac:chgData name="板東 篤志" userId="c6672d49-43e4-4965-b3a2-90bd5ed77a0e" providerId="ADAL" clId="{C0B98EB5-314D-4388-B5D4-016FA38B3C19}" dt="2024-11-14T03:30:51.837" v="10" actId="14100"/>
          <ac:spMkLst>
            <pc:docMk/>
            <pc:sldMk cId="4177735211" sldId="278"/>
            <ac:spMk id="3" creationId="{231E0905-0D02-EC9C-9F1C-212AA08DA4A4}"/>
          </ac:spMkLst>
        </pc:spChg>
        <pc:spChg chg="add mod">
          <ac:chgData name="板東 篤志" userId="c6672d49-43e4-4965-b3a2-90bd5ed77a0e" providerId="ADAL" clId="{C0B98EB5-314D-4388-B5D4-016FA38B3C19}" dt="2024-11-14T03:30:57.628" v="13" actId="14100"/>
          <ac:spMkLst>
            <pc:docMk/>
            <pc:sldMk cId="4177735211" sldId="278"/>
            <ac:spMk id="4" creationId="{9858DE5D-357C-A512-E102-6259A33F9C35}"/>
          </ac:spMkLst>
        </pc:spChg>
        <pc:spChg chg="add mod">
          <ac:chgData name="板東 篤志" userId="c6672d49-43e4-4965-b3a2-90bd5ed77a0e" providerId="ADAL" clId="{C0B98EB5-314D-4388-B5D4-016FA38B3C19}" dt="2024-11-14T03:31:02.924" v="15" actId="1076"/>
          <ac:spMkLst>
            <pc:docMk/>
            <pc:sldMk cId="4177735211" sldId="278"/>
            <ac:spMk id="5" creationId="{5AB4DDB2-7875-F08B-F210-5F98162DD6C9}"/>
          </ac:spMkLst>
        </pc:spChg>
        <pc:spChg chg="add mod">
          <ac:chgData name="板東 篤志" userId="c6672d49-43e4-4965-b3a2-90bd5ed77a0e" providerId="ADAL" clId="{C0B98EB5-314D-4388-B5D4-016FA38B3C19}" dt="2024-11-14T03:31:36.990" v="37" actId="1076"/>
          <ac:spMkLst>
            <pc:docMk/>
            <pc:sldMk cId="4177735211" sldId="278"/>
            <ac:spMk id="6" creationId="{18574020-933A-96D6-3D01-EC8A2E4942F4}"/>
          </ac:spMkLst>
        </pc:spChg>
        <pc:spChg chg="add mod">
          <ac:chgData name="板東 篤志" userId="c6672d49-43e4-4965-b3a2-90bd5ed77a0e" providerId="ADAL" clId="{C0B98EB5-314D-4388-B5D4-016FA38B3C19}" dt="2024-11-21T02:13:51.990" v="553" actId="20577"/>
          <ac:spMkLst>
            <pc:docMk/>
            <pc:sldMk cId="4177735211" sldId="278"/>
            <ac:spMk id="7" creationId="{75204A11-790D-ED6C-9762-77F6374E0830}"/>
          </ac:spMkLst>
        </pc:spChg>
        <pc:spChg chg="add mod">
          <ac:chgData name="板東 篤志" userId="c6672d49-43e4-4965-b3a2-90bd5ed77a0e" providerId="ADAL" clId="{C0B98EB5-314D-4388-B5D4-016FA38B3C19}" dt="2024-11-21T02:13:50.295" v="551" actId="20577"/>
          <ac:spMkLst>
            <pc:docMk/>
            <pc:sldMk cId="4177735211" sldId="278"/>
            <ac:spMk id="8" creationId="{C9DD3FC2-61CF-0CF3-9F33-0B6314A908F3}"/>
          </ac:spMkLst>
        </pc:spChg>
        <pc:spChg chg="add mod">
          <ac:chgData name="板東 篤志" userId="c6672d49-43e4-4965-b3a2-90bd5ed77a0e" providerId="ADAL" clId="{C0B98EB5-314D-4388-B5D4-016FA38B3C19}" dt="2024-11-14T03:32:23.398" v="64" actId="1076"/>
          <ac:spMkLst>
            <pc:docMk/>
            <pc:sldMk cId="4177735211" sldId="278"/>
            <ac:spMk id="9" creationId="{17860E12-4882-661C-FEFC-895DCAFCFC5C}"/>
          </ac:spMkLst>
        </pc:spChg>
        <pc:spChg chg="add mod">
          <ac:chgData name="板東 篤志" userId="c6672d49-43e4-4965-b3a2-90bd5ed77a0e" providerId="ADAL" clId="{C0B98EB5-314D-4388-B5D4-016FA38B3C19}" dt="2024-11-14T03:33:13.868" v="91" actId="1076"/>
          <ac:spMkLst>
            <pc:docMk/>
            <pc:sldMk cId="4177735211" sldId="278"/>
            <ac:spMk id="10" creationId="{E6238AA0-27A6-7B32-3956-E6BCE7D5112E}"/>
          </ac:spMkLst>
        </pc:spChg>
        <pc:spChg chg="add mod">
          <ac:chgData name="板東 篤志" userId="c6672d49-43e4-4965-b3a2-90bd5ed77a0e" providerId="ADAL" clId="{C0B98EB5-314D-4388-B5D4-016FA38B3C19}" dt="2024-11-14T03:32:44.972" v="79" actId="1076"/>
          <ac:spMkLst>
            <pc:docMk/>
            <pc:sldMk cId="4177735211" sldId="278"/>
            <ac:spMk id="11" creationId="{B746BF0B-864B-A6A7-88BC-4C3AEACDF87A}"/>
          </ac:spMkLst>
        </pc:spChg>
        <pc:spChg chg="add mod">
          <ac:chgData name="板東 篤志" userId="c6672d49-43e4-4965-b3a2-90bd5ed77a0e" providerId="ADAL" clId="{C0B98EB5-314D-4388-B5D4-016FA38B3C19}" dt="2024-11-14T03:32:56.683" v="90" actId="1076"/>
          <ac:spMkLst>
            <pc:docMk/>
            <pc:sldMk cId="4177735211" sldId="278"/>
            <ac:spMk id="12" creationId="{5E97E464-77FA-B7CA-3D00-417841E3D0DF}"/>
          </ac:spMkLst>
        </pc:spChg>
        <pc:spChg chg="add mod">
          <ac:chgData name="板東 篤志" userId="c6672d49-43e4-4965-b3a2-90bd5ed77a0e" providerId="ADAL" clId="{C0B98EB5-314D-4388-B5D4-016FA38B3C19}" dt="2024-11-14T03:33:43.964" v="94" actId="1076"/>
          <ac:spMkLst>
            <pc:docMk/>
            <pc:sldMk cId="4177735211" sldId="278"/>
            <ac:spMk id="13" creationId="{0D45436C-1B2E-C60A-6DE3-5B8C67D154A7}"/>
          </ac:spMkLst>
        </pc:spChg>
        <pc:spChg chg="add mod">
          <ac:chgData name="板東 篤志" userId="c6672d49-43e4-4965-b3a2-90bd5ed77a0e" providerId="ADAL" clId="{C0B98EB5-314D-4388-B5D4-016FA38B3C19}" dt="2024-11-14T03:34:10.086" v="132" actId="207"/>
          <ac:spMkLst>
            <pc:docMk/>
            <pc:sldMk cId="4177735211" sldId="278"/>
            <ac:spMk id="14" creationId="{0721C2FE-C88D-F9A5-F4BE-F1AC97155033}"/>
          </ac:spMkLst>
        </pc:spChg>
      </pc:sldChg>
      <pc:sldChg chg="addSp modSp new mod">
        <pc:chgData name="板東 篤志" userId="c6672d49-43e4-4965-b3a2-90bd5ed77a0e" providerId="ADAL" clId="{C0B98EB5-314D-4388-B5D4-016FA38B3C19}" dt="2024-11-21T02:08:12.845" v="375" actId="1076"/>
        <pc:sldMkLst>
          <pc:docMk/>
          <pc:sldMk cId="1916156485" sldId="279"/>
        </pc:sldMkLst>
        <pc:spChg chg="add mod">
          <ac:chgData name="板東 篤志" userId="c6672d49-43e4-4965-b3a2-90bd5ed77a0e" providerId="ADAL" clId="{C0B98EB5-314D-4388-B5D4-016FA38B3C19}" dt="2024-11-21T02:08:12.845" v="375" actId="1076"/>
          <ac:spMkLst>
            <pc:docMk/>
            <pc:sldMk cId="1916156485" sldId="279"/>
            <ac:spMk id="3" creationId="{DEEDFD3B-458A-9CB5-020D-C6B463FCAACE}"/>
          </ac:spMkLst>
        </pc:spChg>
      </pc:sldChg>
      <pc:sldChg chg="modSp add mod ord">
        <pc:chgData name="板東 篤志" userId="c6672d49-43e4-4965-b3a2-90bd5ed77a0e" providerId="ADAL" clId="{C0B98EB5-314D-4388-B5D4-016FA38B3C19}" dt="2024-11-21T01:29:05.643" v="148" actId="20577"/>
        <pc:sldMkLst>
          <pc:docMk/>
          <pc:sldMk cId="806071963" sldId="280"/>
        </pc:sldMkLst>
        <pc:spChg chg="mod">
          <ac:chgData name="板東 篤志" userId="c6672d49-43e4-4965-b3a2-90bd5ed77a0e" providerId="ADAL" clId="{C0B98EB5-314D-4388-B5D4-016FA38B3C19}" dt="2024-11-21T01:29:05.643" v="148" actId="20577"/>
          <ac:spMkLst>
            <pc:docMk/>
            <pc:sldMk cId="806071963" sldId="280"/>
            <ac:spMk id="4" creationId="{970DD745-3AD5-C7A9-3F62-6A311984447E}"/>
          </ac:spMkLst>
        </pc:spChg>
      </pc:sldChg>
      <pc:sldChg chg="modSp add mod">
        <pc:chgData name="板東 篤志" userId="c6672d49-43e4-4965-b3a2-90bd5ed77a0e" providerId="ADAL" clId="{C0B98EB5-314D-4388-B5D4-016FA38B3C19}" dt="2024-11-21T01:31:01.628" v="327" actId="1076"/>
        <pc:sldMkLst>
          <pc:docMk/>
          <pc:sldMk cId="2441340393" sldId="281"/>
        </pc:sldMkLst>
        <pc:spChg chg="mod">
          <ac:chgData name="板東 篤志" userId="c6672d49-43e4-4965-b3a2-90bd5ed77a0e" providerId="ADAL" clId="{C0B98EB5-314D-4388-B5D4-016FA38B3C19}" dt="2024-11-21T01:31:01.628" v="327" actId="1076"/>
          <ac:spMkLst>
            <pc:docMk/>
            <pc:sldMk cId="2441340393" sldId="281"/>
            <ac:spMk id="3" creationId="{80E3C885-B279-175F-4DDF-F7037C018D84}"/>
          </ac:spMkLst>
        </pc:spChg>
      </pc:sldChg>
      <pc:sldChg chg="addSp modSp new mod">
        <pc:chgData name="板東 篤志" userId="c6672d49-43e4-4965-b3a2-90bd5ed77a0e" providerId="ADAL" clId="{C0B98EB5-314D-4388-B5D4-016FA38B3C19}" dt="2024-11-21T01:33:19.985" v="341" actId="1076"/>
        <pc:sldMkLst>
          <pc:docMk/>
          <pc:sldMk cId="3967465524" sldId="282"/>
        </pc:sldMkLst>
        <pc:spChg chg="add mod">
          <ac:chgData name="板東 篤志" userId="c6672d49-43e4-4965-b3a2-90bd5ed77a0e" providerId="ADAL" clId="{C0B98EB5-314D-4388-B5D4-016FA38B3C19}" dt="2024-11-21T01:33:19.985" v="341" actId="1076"/>
          <ac:spMkLst>
            <pc:docMk/>
            <pc:sldMk cId="3967465524" sldId="282"/>
            <ac:spMk id="3" creationId="{17E140F1-BC51-23EB-8A6C-DD50CA7F1C27}"/>
          </ac:spMkLst>
        </pc:spChg>
      </pc:sldChg>
      <pc:sldChg chg="add del">
        <pc:chgData name="板東 篤志" userId="c6672d49-43e4-4965-b3a2-90bd5ed77a0e" providerId="ADAL" clId="{C0B98EB5-314D-4388-B5D4-016FA38B3C19}" dt="2024-11-21T01:32:58.902" v="330"/>
        <pc:sldMkLst>
          <pc:docMk/>
          <pc:sldMk cId="153508758" sldId="283"/>
        </pc:sldMkLst>
      </pc:sldChg>
      <pc:sldChg chg="modSp add mod">
        <pc:chgData name="板東 篤志" userId="c6672d49-43e4-4965-b3a2-90bd5ed77a0e" providerId="ADAL" clId="{C0B98EB5-314D-4388-B5D4-016FA38B3C19}" dt="2024-11-21T02:08:44.054" v="445" actId="207"/>
        <pc:sldMkLst>
          <pc:docMk/>
          <pc:sldMk cId="2530025663" sldId="283"/>
        </pc:sldMkLst>
        <pc:spChg chg="mod">
          <ac:chgData name="板東 篤志" userId="c6672d49-43e4-4965-b3a2-90bd5ed77a0e" providerId="ADAL" clId="{C0B98EB5-314D-4388-B5D4-016FA38B3C19}" dt="2024-11-21T02:08:44.054" v="445" actId="207"/>
          <ac:spMkLst>
            <pc:docMk/>
            <pc:sldMk cId="2530025663" sldId="283"/>
            <ac:spMk id="4" creationId="{1D48AC16-11E1-A0A0-898E-ACF9276E6E7A}"/>
          </ac:spMkLst>
        </pc:spChg>
      </pc:sldChg>
      <pc:sldChg chg="addSp modSp new mod">
        <pc:chgData name="板東 篤志" userId="c6672d49-43e4-4965-b3a2-90bd5ed77a0e" providerId="ADAL" clId="{C0B98EB5-314D-4388-B5D4-016FA38B3C19}" dt="2024-11-21T02:11:17.861" v="465" actId="1076"/>
        <pc:sldMkLst>
          <pc:docMk/>
          <pc:sldMk cId="3692649746" sldId="284"/>
        </pc:sldMkLst>
        <pc:picChg chg="add mod">
          <ac:chgData name="板東 篤志" userId="c6672d49-43e4-4965-b3a2-90bd5ed77a0e" providerId="ADAL" clId="{C0B98EB5-314D-4388-B5D4-016FA38B3C19}" dt="2024-11-21T02:11:17.861" v="465" actId="1076"/>
          <ac:picMkLst>
            <pc:docMk/>
            <pc:sldMk cId="3692649746" sldId="284"/>
            <ac:picMk id="2" creationId="{3CF9DE4A-F86E-C099-6BC7-2C1D5CC4AA8D}"/>
          </ac:picMkLst>
        </pc:picChg>
      </pc:sldChg>
      <pc:sldChg chg="modSp add mod">
        <pc:chgData name="板東 篤志" userId="c6672d49-43e4-4965-b3a2-90bd5ed77a0e" providerId="ADAL" clId="{C0B98EB5-314D-4388-B5D4-016FA38B3C19}" dt="2024-11-21T02:09:18.848" v="462" actId="20577"/>
        <pc:sldMkLst>
          <pc:docMk/>
          <pc:sldMk cId="1953908948" sldId="285"/>
        </pc:sldMkLst>
        <pc:spChg chg="mod">
          <ac:chgData name="板東 篤志" userId="c6672d49-43e4-4965-b3a2-90bd5ed77a0e" providerId="ADAL" clId="{C0B98EB5-314D-4388-B5D4-016FA38B3C19}" dt="2024-11-21T02:09:18.848" v="462" actId="20577"/>
          <ac:spMkLst>
            <pc:docMk/>
            <pc:sldMk cId="1953908948" sldId="285"/>
            <ac:spMk id="4" creationId="{325924BA-D213-76CA-A73A-4B3F5903618E}"/>
          </ac:spMkLst>
        </pc:spChg>
      </pc:sldChg>
      <pc:sldChg chg="addSp modSp add mod">
        <pc:chgData name="板東 篤志" userId="c6672d49-43e4-4965-b3a2-90bd5ed77a0e" providerId="ADAL" clId="{C0B98EB5-314D-4388-B5D4-016FA38B3C19}" dt="2024-11-21T02:12:39.478" v="523" actId="207"/>
        <pc:sldMkLst>
          <pc:docMk/>
          <pc:sldMk cId="2826651563" sldId="286"/>
        </pc:sldMkLst>
        <pc:spChg chg="add mod">
          <ac:chgData name="板東 篤志" userId="c6672d49-43e4-4965-b3a2-90bd5ed77a0e" providerId="ADAL" clId="{C0B98EB5-314D-4388-B5D4-016FA38B3C19}" dt="2024-11-21T02:12:15.710" v="471" actId="20577"/>
          <ac:spMkLst>
            <pc:docMk/>
            <pc:sldMk cId="2826651563" sldId="286"/>
            <ac:spMk id="3" creationId="{C24D0A48-2ABB-B473-CE28-BF4B1AC05118}"/>
          </ac:spMkLst>
        </pc:spChg>
        <pc:spChg chg="mod">
          <ac:chgData name="板東 篤志" userId="c6672d49-43e4-4965-b3a2-90bd5ed77a0e" providerId="ADAL" clId="{C0B98EB5-314D-4388-B5D4-016FA38B3C19}" dt="2024-11-21T02:12:39.478" v="523" actId="207"/>
          <ac:spMkLst>
            <pc:docMk/>
            <pc:sldMk cId="2826651563" sldId="286"/>
            <ac:spMk id="4" creationId="{2D4B2322-B290-B29D-6658-6B97E15FE576}"/>
          </ac:spMkLst>
        </pc:spChg>
      </pc:sldChg>
      <pc:sldChg chg="addSp modSp new mod">
        <pc:chgData name="板東 篤志" userId="c6672d49-43e4-4965-b3a2-90bd5ed77a0e" providerId="ADAL" clId="{C0B98EB5-314D-4388-B5D4-016FA38B3C19}" dt="2024-11-21T02:13:01.281" v="526" actId="1076"/>
        <pc:sldMkLst>
          <pc:docMk/>
          <pc:sldMk cId="3936695151" sldId="287"/>
        </pc:sldMkLst>
        <pc:spChg chg="add mod">
          <ac:chgData name="板東 篤志" userId="c6672d49-43e4-4965-b3a2-90bd5ed77a0e" providerId="ADAL" clId="{C0B98EB5-314D-4388-B5D4-016FA38B3C19}" dt="2024-11-21T02:13:01.281" v="526" actId="1076"/>
          <ac:spMkLst>
            <pc:docMk/>
            <pc:sldMk cId="3936695151" sldId="287"/>
            <ac:spMk id="2" creationId="{12777B35-A792-A5C5-2ECC-0CAA40724776}"/>
          </ac:spMkLst>
        </pc:spChg>
      </pc:sldChg>
      <pc:sldChg chg="add">
        <pc:chgData name="板東 篤志" userId="c6672d49-43e4-4965-b3a2-90bd5ed77a0e" providerId="ADAL" clId="{C0B98EB5-314D-4388-B5D4-016FA38B3C19}" dt="2024-11-21T02:13:15.859" v="527"/>
        <pc:sldMkLst>
          <pc:docMk/>
          <pc:sldMk cId="3645389327" sldId="288"/>
        </pc:sldMkLst>
      </pc:sldChg>
      <pc:sldChg chg="addSp modSp add mod ord">
        <pc:chgData name="板東 篤志" userId="c6672d49-43e4-4965-b3a2-90bd5ed77a0e" providerId="ADAL" clId="{C0B98EB5-314D-4388-B5D4-016FA38B3C19}" dt="2024-11-21T02:16:27.801" v="598"/>
        <pc:sldMkLst>
          <pc:docMk/>
          <pc:sldMk cId="3177308111" sldId="289"/>
        </pc:sldMkLst>
        <pc:spChg chg="add mod">
          <ac:chgData name="板東 篤志" userId="c6672d49-43e4-4965-b3a2-90bd5ed77a0e" providerId="ADAL" clId="{C0B98EB5-314D-4388-B5D4-016FA38B3C19}" dt="2024-11-21T02:16:07.650" v="592" actId="1076"/>
          <ac:spMkLst>
            <pc:docMk/>
            <pc:sldMk cId="3177308111" sldId="289"/>
            <ac:spMk id="2" creationId="{3B97AC54-36B6-FFB5-6738-B75FFC49AC35}"/>
          </ac:spMkLst>
        </pc:spChg>
        <pc:spChg chg="mod">
          <ac:chgData name="板東 篤志" userId="c6672d49-43e4-4965-b3a2-90bd5ed77a0e" providerId="ADAL" clId="{C0B98EB5-314D-4388-B5D4-016FA38B3C19}" dt="2024-11-21T02:15:52.993" v="586" actId="20577"/>
          <ac:spMkLst>
            <pc:docMk/>
            <pc:sldMk cId="3177308111" sldId="289"/>
            <ac:spMk id="7" creationId="{3534FE69-A0BE-3220-4BBE-108596CD009D}"/>
          </ac:spMkLst>
        </pc:spChg>
        <pc:spChg chg="mod">
          <ac:chgData name="板東 篤志" userId="c6672d49-43e4-4965-b3a2-90bd5ed77a0e" providerId="ADAL" clId="{C0B98EB5-314D-4388-B5D4-016FA38B3C19}" dt="2024-11-21T02:15:57.759" v="590" actId="20577"/>
          <ac:spMkLst>
            <pc:docMk/>
            <pc:sldMk cId="3177308111" sldId="289"/>
            <ac:spMk id="8" creationId="{864E9584-454E-0ED3-8B1C-65772D65C834}"/>
          </ac:spMkLst>
        </pc:spChg>
        <pc:spChg chg="mod">
          <ac:chgData name="板東 篤志" userId="c6672d49-43e4-4965-b3a2-90bd5ed77a0e" providerId="ADAL" clId="{C0B98EB5-314D-4388-B5D4-016FA38B3C19}" dt="2024-11-21T02:16:11.712" v="593" actId="1076"/>
          <ac:spMkLst>
            <pc:docMk/>
            <pc:sldMk cId="3177308111" sldId="289"/>
            <ac:spMk id="14" creationId="{F6BA7C8F-DEF3-AD70-B471-B7AFC1F32DFE}"/>
          </ac:spMkLst>
        </pc:spChg>
        <pc:spChg chg="add mod">
          <ac:chgData name="板東 篤志" userId="c6672d49-43e4-4965-b3a2-90bd5ed77a0e" providerId="ADAL" clId="{C0B98EB5-314D-4388-B5D4-016FA38B3C19}" dt="2024-11-21T02:16:16.117" v="595" actId="1076"/>
          <ac:spMkLst>
            <pc:docMk/>
            <pc:sldMk cId="3177308111" sldId="289"/>
            <ac:spMk id="15" creationId="{96A8B750-484D-95E7-8C31-13F1930F4512}"/>
          </ac:spMkLst>
        </pc:spChg>
      </pc:sldChg>
      <pc:sldChg chg="modSp add mod">
        <pc:chgData name="板東 篤志" userId="c6672d49-43e4-4965-b3a2-90bd5ed77a0e" providerId="ADAL" clId="{C0B98EB5-314D-4388-B5D4-016FA38B3C19}" dt="2024-11-21T02:15:42.744" v="582" actId="2792"/>
        <pc:sldMkLst>
          <pc:docMk/>
          <pc:sldMk cId="1242334361" sldId="290"/>
        </pc:sldMkLst>
        <pc:graphicFrameChg chg="modGraphic">
          <ac:chgData name="板東 篤志" userId="c6672d49-43e4-4965-b3a2-90bd5ed77a0e" providerId="ADAL" clId="{C0B98EB5-314D-4388-B5D4-016FA38B3C19}" dt="2024-11-21T02:15:42.744" v="582" actId="2792"/>
          <ac:graphicFrameMkLst>
            <pc:docMk/>
            <pc:sldMk cId="1242334361" sldId="290"/>
            <ac:graphicFrameMk id="6" creationId="{CBBD7C2E-3EAB-9186-02EB-A906261B4FBB}"/>
          </ac:graphicFrameMkLst>
        </pc:graphicFrameChg>
      </pc:sldChg>
      <pc:sldChg chg="addSp delSp modSp new mod">
        <pc:chgData name="板東 篤志" userId="c6672d49-43e4-4965-b3a2-90bd5ed77a0e" providerId="ADAL" clId="{C0B98EB5-314D-4388-B5D4-016FA38B3C19}" dt="2024-11-21T02:19:47.236" v="630" actId="1076"/>
        <pc:sldMkLst>
          <pc:docMk/>
          <pc:sldMk cId="2078459925" sldId="291"/>
        </pc:sldMkLst>
        <pc:spChg chg="add mod">
          <ac:chgData name="板東 篤志" userId="c6672d49-43e4-4965-b3a2-90bd5ed77a0e" providerId="ADAL" clId="{C0B98EB5-314D-4388-B5D4-016FA38B3C19}" dt="2024-11-21T02:19:47.236" v="630" actId="1076"/>
          <ac:spMkLst>
            <pc:docMk/>
            <pc:sldMk cId="2078459925" sldId="291"/>
            <ac:spMk id="5" creationId="{AE39058F-C957-9278-0A83-222E1A1B04BE}"/>
          </ac:spMkLst>
        </pc:spChg>
      </pc:sldChg>
      <pc:sldChg chg="add ord">
        <pc:chgData name="板東 篤志" userId="c6672d49-43e4-4965-b3a2-90bd5ed77a0e" providerId="ADAL" clId="{C0B98EB5-314D-4388-B5D4-016FA38B3C19}" dt="2024-11-21T02:16:38.562" v="601"/>
        <pc:sldMkLst>
          <pc:docMk/>
          <pc:sldMk cId="1342819192" sldId="292"/>
        </pc:sldMkLst>
      </pc:sldChg>
      <pc:sldChg chg="addSp delSp modSp add mod ord">
        <pc:chgData name="板東 篤志" userId="c6672d49-43e4-4965-b3a2-90bd5ed77a0e" providerId="ADAL" clId="{C0B98EB5-314D-4388-B5D4-016FA38B3C19}" dt="2024-11-21T02:25:21.305" v="631" actId="20577"/>
        <pc:sldMkLst>
          <pc:docMk/>
          <pc:sldMk cId="2681783125" sldId="293"/>
        </pc:sldMkLst>
        <pc:spChg chg="mod">
          <ac:chgData name="板東 篤志" userId="c6672d49-43e4-4965-b3a2-90bd5ed77a0e" providerId="ADAL" clId="{C0B98EB5-314D-4388-B5D4-016FA38B3C19}" dt="2024-11-21T02:25:21.305" v="631" actId="20577"/>
          <ac:spMkLst>
            <pc:docMk/>
            <pc:sldMk cId="2681783125" sldId="293"/>
            <ac:spMk id="2" creationId="{FF1F5F09-46EA-9D4A-7B56-C0969C8C27E9}"/>
          </ac:spMkLst>
        </pc:spChg>
        <pc:spChg chg="add del mod">
          <ac:chgData name="板東 篤志" userId="c6672d49-43e4-4965-b3a2-90bd5ed77a0e" providerId="ADAL" clId="{C0B98EB5-314D-4388-B5D4-016FA38B3C19}" dt="2024-11-21T02:18:59.768" v="622" actId="20577"/>
          <ac:spMkLst>
            <pc:docMk/>
            <pc:sldMk cId="2681783125" sldId="293"/>
            <ac:spMk id="3" creationId="{31A8BFFE-8CC4-010A-4CC3-2B318153EC55}"/>
          </ac:spMkLst>
        </pc:spChg>
        <pc:spChg chg="mod">
          <ac:chgData name="板東 篤志" userId="c6672d49-43e4-4965-b3a2-90bd5ed77a0e" providerId="ADAL" clId="{C0B98EB5-314D-4388-B5D4-016FA38B3C19}" dt="2024-11-21T02:19:05.257" v="623" actId="1076"/>
          <ac:spMkLst>
            <pc:docMk/>
            <pc:sldMk cId="2681783125" sldId="293"/>
            <ac:spMk id="4" creationId="{272695B9-8957-2667-915F-543155577135}"/>
          </ac:spMkLst>
        </pc:spChg>
        <pc:picChg chg="add mod">
          <ac:chgData name="板東 篤志" userId="c6672d49-43e4-4965-b3a2-90bd5ed77a0e" providerId="ADAL" clId="{C0B98EB5-314D-4388-B5D4-016FA38B3C19}" dt="2024-11-21T02:19:19.639" v="625" actId="1076"/>
          <ac:picMkLst>
            <pc:docMk/>
            <pc:sldMk cId="2681783125" sldId="293"/>
            <ac:picMk id="5" creationId="{50C2196D-8358-70BD-0F78-64AB97314D9E}"/>
          </ac:picMkLst>
        </pc:picChg>
      </pc:sldChg>
      <pc:sldChg chg="modSp add mod">
        <pc:chgData name="板東 篤志" userId="c6672d49-43e4-4965-b3a2-90bd5ed77a0e" providerId="ADAL" clId="{C0B98EB5-314D-4388-B5D4-016FA38B3C19}" dt="2024-11-21T02:29:32.731" v="676" actId="1076"/>
        <pc:sldMkLst>
          <pc:docMk/>
          <pc:sldMk cId="263520984" sldId="294"/>
        </pc:sldMkLst>
        <pc:spChg chg="mod">
          <ac:chgData name="板東 篤志" userId="c6672d49-43e4-4965-b3a2-90bd5ed77a0e" providerId="ADAL" clId="{C0B98EB5-314D-4388-B5D4-016FA38B3C19}" dt="2024-11-21T02:29:28.530" v="675" actId="404"/>
          <ac:spMkLst>
            <pc:docMk/>
            <pc:sldMk cId="263520984" sldId="294"/>
            <ac:spMk id="3" creationId="{5C9AA954-6593-B337-D334-5F0173ACA0F1}"/>
          </ac:spMkLst>
        </pc:spChg>
        <pc:spChg chg="mod">
          <ac:chgData name="板東 篤志" userId="c6672d49-43e4-4965-b3a2-90bd5ed77a0e" providerId="ADAL" clId="{C0B98EB5-314D-4388-B5D4-016FA38B3C19}" dt="2024-11-21T02:29:32.731" v="676" actId="1076"/>
          <ac:spMkLst>
            <pc:docMk/>
            <pc:sldMk cId="263520984" sldId="294"/>
            <ac:spMk id="4" creationId="{190DA7FA-CBC5-73FE-75DC-EDE3490CC501}"/>
          </ac:spMkLst>
        </pc:spChg>
      </pc:sldChg>
      <pc:sldChg chg="addSp modSp new mod">
        <pc:chgData name="板東 篤志" userId="c6672d49-43e4-4965-b3a2-90bd5ed77a0e" providerId="ADAL" clId="{C0B98EB5-314D-4388-B5D4-016FA38B3C19}" dt="2024-11-21T02:31:42.305" v="821" actId="14100"/>
        <pc:sldMkLst>
          <pc:docMk/>
          <pc:sldMk cId="2529526662" sldId="295"/>
        </pc:sldMkLst>
        <pc:spChg chg="add mod">
          <ac:chgData name="板東 篤志" userId="c6672d49-43e4-4965-b3a2-90bd5ed77a0e" providerId="ADAL" clId="{C0B98EB5-314D-4388-B5D4-016FA38B3C19}" dt="2024-11-21T02:29:46.743" v="702" actId="20577"/>
          <ac:spMkLst>
            <pc:docMk/>
            <pc:sldMk cId="2529526662" sldId="295"/>
            <ac:spMk id="2" creationId="{13626FCD-A9F9-2915-8E01-23E241FD5EC3}"/>
          </ac:spMkLst>
        </pc:spChg>
        <pc:spChg chg="add mod">
          <ac:chgData name="板東 篤志" userId="c6672d49-43e4-4965-b3a2-90bd5ed77a0e" providerId="ADAL" clId="{C0B98EB5-314D-4388-B5D4-016FA38B3C19}" dt="2024-11-21T02:30:52.371" v="787" actId="1076"/>
          <ac:spMkLst>
            <pc:docMk/>
            <pc:sldMk cId="2529526662" sldId="295"/>
            <ac:spMk id="3" creationId="{82C39F9B-7589-9224-E42E-99DCDB42AFD9}"/>
          </ac:spMkLst>
        </pc:spChg>
        <pc:spChg chg="add mod">
          <ac:chgData name="板東 篤志" userId="c6672d49-43e4-4965-b3a2-90bd5ed77a0e" providerId="ADAL" clId="{C0B98EB5-314D-4388-B5D4-016FA38B3C19}" dt="2024-11-21T02:31:04.895" v="791" actId="14100"/>
          <ac:spMkLst>
            <pc:docMk/>
            <pc:sldMk cId="2529526662" sldId="295"/>
            <ac:spMk id="4" creationId="{C91EDDB8-ED3B-D37C-DD9D-E66D3E37B602}"/>
          </ac:spMkLst>
        </pc:spChg>
        <pc:spChg chg="add mod">
          <ac:chgData name="板東 篤志" userId="c6672d49-43e4-4965-b3a2-90bd5ed77a0e" providerId="ADAL" clId="{C0B98EB5-314D-4388-B5D4-016FA38B3C19}" dt="2024-11-21T02:31:42.305" v="821" actId="14100"/>
          <ac:spMkLst>
            <pc:docMk/>
            <pc:sldMk cId="2529526662" sldId="295"/>
            <ac:spMk id="5" creationId="{B83A3D7C-04C0-AAA2-D046-F2B8CC84145A}"/>
          </ac:spMkLst>
        </pc:spChg>
      </pc:sldChg>
      <pc:sldChg chg="addSp modSp add mod">
        <pc:chgData name="板東 篤志" userId="c6672d49-43e4-4965-b3a2-90bd5ed77a0e" providerId="ADAL" clId="{C0B98EB5-314D-4388-B5D4-016FA38B3C19}" dt="2024-11-21T02:39:40.293" v="1260" actId="1076"/>
        <pc:sldMkLst>
          <pc:docMk/>
          <pc:sldMk cId="606368709" sldId="296"/>
        </pc:sldMkLst>
        <pc:spChg chg="mod">
          <ac:chgData name="板東 篤志" userId="c6672d49-43e4-4965-b3a2-90bd5ed77a0e" providerId="ADAL" clId="{C0B98EB5-314D-4388-B5D4-016FA38B3C19}" dt="2024-11-21T02:31:49.448" v="825" actId="20577"/>
          <ac:spMkLst>
            <pc:docMk/>
            <pc:sldMk cId="606368709" sldId="296"/>
            <ac:spMk id="5" creationId="{5C873B11-B91F-AB9A-36A8-5210528E6B92}"/>
          </ac:spMkLst>
        </pc:spChg>
        <pc:spChg chg="add mod">
          <ac:chgData name="板東 篤志" userId="c6672d49-43e4-4965-b3a2-90bd5ed77a0e" providerId="ADAL" clId="{C0B98EB5-314D-4388-B5D4-016FA38B3C19}" dt="2024-11-21T02:39:40.293" v="1260" actId="1076"/>
          <ac:spMkLst>
            <pc:docMk/>
            <pc:sldMk cId="606368709" sldId="296"/>
            <ac:spMk id="6" creationId="{487C22B9-F7C1-48C2-3120-2D646D61C5B1}"/>
          </ac:spMkLst>
        </pc:spChg>
      </pc:sldChg>
      <pc:sldChg chg="addSp modSp add mod">
        <pc:chgData name="板東 篤志" userId="c6672d49-43e4-4965-b3a2-90bd5ed77a0e" providerId="ADAL" clId="{C0B98EB5-314D-4388-B5D4-016FA38B3C19}" dt="2024-11-21T02:39:42.275" v="1261"/>
        <pc:sldMkLst>
          <pc:docMk/>
          <pc:sldMk cId="2268014159" sldId="297"/>
        </pc:sldMkLst>
        <pc:spChg chg="mod">
          <ac:chgData name="板東 篤志" userId="c6672d49-43e4-4965-b3a2-90bd5ed77a0e" providerId="ADAL" clId="{C0B98EB5-314D-4388-B5D4-016FA38B3C19}" dt="2024-11-21T02:31:54.005" v="827" actId="20577"/>
          <ac:spMkLst>
            <pc:docMk/>
            <pc:sldMk cId="2268014159" sldId="297"/>
            <ac:spMk id="5" creationId="{E35EC434-6C0C-3214-68AA-5CA06E61BA2E}"/>
          </ac:spMkLst>
        </pc:spChg>
        <pc:spChg chg="add mod">
          <ac:chgData name="板東 篤志" userId="c6672d49-43e4-4965-b3a2-90bd5ed77a0e" providerId="ADAL" clId="{C0B98EB5-314D-4388-B5D4-016FA38B3C19}" dt="2024-11-21T02:39:42.275" v="1261"/>
          <ac:spMkLst>
            <pc:docMk/>
            <pc:sldMk cId="2268014159" sldId="297"/>
            <ac:spMk id="6" creationId="{F04D626E-9D74-9C28-4A74-F43524223F69}"/>
          </ac:spMkLst>
        </pc:spChg>
      </pc:sldChg>
      <pc:sldChg chg="new del">
        <pc:chgData name="板東 篤志" userId="c6672d49-43e4-4965-b3a2-90bd5ed77a0e" providerId="ADAL" clId="{C0B98EB5-314D-4388-B5D4-016FA38B3C19}" dt="2024-11-21T02:39:05.017" v="1186" actId="47"/>
        <pc:sldMkLst>
          <pc:docMk/>
          <pc:sldMk cId="99319181" sldId="298"/>
        </pc:sldMkLst>
      </pc:sldChg>
      <pc:sldChg chg="modSp add mod ord">
        <pc:chgData name="板東 篤志" userId="c6672d49-43e4-4965-b3a2-90bd5ed77a0e" providerId="ADAL" clId="{C0B98EB5-314D-4388-B5D4-016FA38B3C19}" dt="2024-11-21T02:40:10.685" v="1266" actId="14100"/>
        <pc:sldMkLst>
          <pc:docMk/>
          <pc:sldMk cId="3964504225" sldId="299"/>
        </pc:sldMkLst>
        <pc:spChg chg="mod">
          <ac:chgData name="板東 篤志" userId="c6672d49-43e4-4965-b3a2-90bd5ed77a0e" providerId="ADAL" clId="{C0B98EB5-314D-4388-B5D4-016FA38B3C19}" dt="2024-11-21T02:32:05.718" v="837" actId="20577"/>
          <ac:spMkLst>
            <pc:docMk/>
            <pc:sldMk cId="3964504225" sldId="299"/>
            <ac:spMk id="2" creationId="{335CDBD5-4D67-7F34-4A68-F9679034005A}"/>
          </ac:spMkLst>
        </pc:spChg>
        <pc:spChg chg="mod">
          <ac:chgData name="板東 篤志" userId="c6672d49-43e4-4965-b3a2-90bd5ed77a0e" providerId="ADAL" clId="{C0B98EB5-314D-4388-B5D4-016FA38B3C19}" dt="2024-11-21T02:40:10.685" v="1266" actId="14100"/>
          <ac:spMkLst>
            <pc:docMk/>
            <pc:sldMk cId="3964504225" sldId="299"/>
            <ac:spMk id="3" creationId="{632E8090-58FE-6876-0728-27FEE948A462}"/>
          </ac:spMkLst>
        </pc:spChg>
        <pc:spChg chg="mod">
          <ac:chgData name="板東 篤志" userId="c6672d49-43e4-4965-b3a2-90bd5ed77a0e" providerId="ADAL" clId="{C0B98EB5-314D-4388-B5D4-016FA38B3C19}" dt="2024-11-21T02:32:56.220" v="957" actId="1076"/>
          <ac:spMkLst>
            <pc:docMk/>
            <pc:sldMk cId="3964504225" sldId="299"/>
            <ac:spMk id="4" creationId="{659DD49A-3E88-D016-9500-25B817B52D36}"/>
          </ac:spMkLst>
        </pc:spChg>
      </pc:sldChg>
      <pc:sldChg chg="addSp modSp add mod">
        <pc:chgData name="板東 篤志" userId="c6672d49-43e4-4965-b3a2-90bd5ed77a0e" providerId="ADAL" clId="{C0B98EB5-314D-4388-B5D4-016FA38B3C19}" dt="2024-11-21T02:40:15.183" v="1269" actId="20577"/>
        <pc:sldMkLst>
          <pc:docMk/>
          <pc:sldMk cId="1897297403" sldId="300"/>
        </pc:sldMkLst>
        <pc:spChg chg="mod">
          <ac:chgData name="板東 篤志" userId="c6672d49-43e4-4965-b3a2-90bd5ed77a0e" providerId="ADAL" clId="{C0B98EB5-314D-4388-B5D4-016FA38B3C19}" dt="2024-11-21T02:40:15.183" v="1269" actId="20577"/>
          <ac:spMkLst>
            <pc:docMk/>
            <pc:sldMk cId="1897297403" sldId="300"/>
            <ac:spMk id="3" creationId="{446F2AF4-A49E-27B9-445A-E5889C771210}"/>
          </ac:spMkLst>
        </pc:spChg>
        <pc:spChg chg="mod">
          <ac:chgData name="板東 篤志" userId="c6672d49-43e4-4965-b3a2-90bd5ed77a0e" providerId="ADAL" clId="{C0B98EB5-314D-4388-B5D4-016FA38B3C19}" dt="2024-11-21T02:33:34.730" v="977" actId="20577"/>
          <ac:spMkLst>
            <pc:docMk/>
            <pc:sldMk cId="1897297403" sldId="300"/>
            <ac:spMk id="5" creationId="{EC4F1EE0-8CD5-E288-ADD2-2AE23654C3BE}"/>
          </ac:spMkLst>
        </pc:spChg>
        <pc:spChg chg="add mod">
          <ac:chgData name="板東 篤志" userId="c6672d49-43e4-4965-b3a2-90bd5ed77a0e" providerId="ADAL" clId="{C0B98EB5-314D-4388-B5D4-016FA38B3C19}" dt="2024-11-21T02:39:45.320" v="1262"/>
          <ac:spMkLst>
            <pc:docMk/>
            <pc:sldMk cId="1897297403" sldId="300"/>
            <ac:spMk id="6" creationId="{117FB86D-FCEE-4BAD-FE27-EDAF05E9AD8C}"/>
          </ac:spMkLst>
        </pc:spChg>
      </pc:sldChg>
      <pc:sldChg chg="addSp modSp add mod">
        <pc:chgData name="板東 篤志" userId="c6672d49-43e4-4965-b3a2-90bd5ed77a0e" providerId="ADAL" clId="{C0B98EB5-314D-4388-B5D4-016FA38B3C19}" dt="2024-11-21T02:40:21.492" v="1272" actId="20577"/>
        <pc:sldMkLst>
          <pc:docMk/>
          <pc:sldMk cId="602510911" sldId="301"/>
        </pc:sldMkLst>
        <pc:spChg chg="mod">
          <ac:chgData name="板東 篤志" userId="c6672d49-43e4-4965-b3a2-90bd5ed77a0e" providerId="ADAL" clId="{C0B98EB5-314D-4388-B5D4-016FA38B3C19}" dt="2024-11-21T02:40:21.492" v="1272" actId="20577"/>
          <ac:spMkLst>
            <pc:docMk/>
            <pc:sldMk cId="602510911" sldId="301"/>
            <ac:spMk id="3" creationId="{6174A6B7-F856-A7F9-BE73-24F955C2372D}"/>
          </ac:spMkLst>
        </pc:spChg>
        <pc:spChg chg="mod">
          <ac:chgData name="板東 篤志" userId="c6672d49-43e4-4965-b3a2-90bd5ed77a0e" providerId="ADAL" clId="{C0B98EB5-314D-4388-B5D4-016FA38B3C19}" dt="2024-11-21T02:33:38.451" v="979" actId="20577"/>
          <ac:spMkLst>
            <pc:docMk/>
            <pc:sldMk cId="602510911" sldId="301"/>
            <ac:spMk id="5" creationId="{582C1306-CE42-E785-62CA-FBD3B808B9CF}"/>
          </ac:spMkLst>
        </pc:spChg>
        <pc:spChg chg="add mod">
          <ac:chgData name="板東 篤志" userId="c6672d49-43e4-4965-b3a2-90bd5ed77a0e" providerId="ADAL" clId="{C0B98EB5-314D-4388-B5D4-016FA38B3C19}" dt="2024-11-21T02:39:50.411" v="1263"/>
          <ac:spMkLst>
            <pc:docMk/>
            <pc:sldMk cId="602510911" sldId="301"/>
            <ac:spMk id="6" creationId="{149E6D31-5B02-53DF-7F06-0854E0EBB362}"/>
          </ac:spMkLst>
        </pc:spChg>
      </pc:sldChg>
      <pc:sldChg chg="delSp modSp add del mod">
        <pc:chgData name="板東 篤志" userId="c6672d49-43e4-4965-b3a2-90bd5ed77a0e" providerId="ADAL" clId="{C0B98EB5-314D-4388-B5D4-016FA38B3C19}" dt="2024-11-21T02:39:02.963" v="1185" actId="47"/>
        <pc:sldMkLst>
          <pc:docMk/>
          <pc:sldMk cId="4098759966" sldId="302"/>
        </pc:sldMkLst>
        <pc:spChg chg="mod">
          <ac:chgData name="板東 篤志" userId="c6672d49-43e4-4965-b3a2-90bd5ed77a0e" providerId="ADAL" clId="{C0B98EB5-314D-4388-B5D4-016FA38B3C19}" dt="2024-11-21T02:37:30.826" v="1181" actId="1076"/>
          <ac:spMkLst>
            <pc:docMk/>
            <pc:sldMk cId="4098759966" sldId="302"/>
            <ac:spMk id="2" creationId="{C4F4C707-1AE8-2B62-5B0C-41C19B9F0E72}"/>
          </ac:spMkLst>
        </pc:spChg>
        <pc:spChg chg="mod">
          <ac:chgData name="板東 篤志" userId="c6672d49-43e4-4965-b3a2-90bd5ed77a0e" providerId="ADAL" clId="{C0B98EB5-314D-4388-B5D4-016FA38B3C19}" dt="2024-11-21T02:37:33.721" v="1182" actId="1076"/>
          <ac:spMkLst>
            <pc:docMk/>
            <pc:sldMk cId="4098759966" sldId="302"/>
            <ac:spMk id="3" creationId="{2C21E67E-6481-5028-A5F3-CA3C70C31F04}"/>
          </ac:spMkLst>
        </pc:spChg>
        <pc:spChg chg="mod">
          <ac:chgData name="板東 篤志" userId="c6672d49-43e4-4965-b3a2-90bd5ed77a0e" providerId="ADAL" clId="{C0B98EB5-314D-4388-B5D4-016FA38B3C19}" dt="2024-11-21T02:37:37.784" v="1183" actId="14100"/>
          <ac:spMkLst>
            <pc:docMk/>
            <pc:sldMk cId="4098759966" sldId="302"/>
            <ac:spMk id="4" creationId="{2F038F78-196B-5C21-1E76-E61978904573}"/>
          </ac:spMkLst>
        </pc:spChg>
      </pc:sldChg>
      <pc:sldChg chg="new del">
        <pc:chgData name="板東 篤志" userId="c6672d49-43e4-4965-b3a2-90bd5ed77a0e" providerId="ADAL" clId="{C0B98EB5-314D-4388-B5D4-016FA38B3C19}" dt="2024-11-28T01:54:14.939" v="2516" actId="47"/>
        <pc:sldMkLst>
          <pc:docMk/>
          <pc:sldMk cId="3173726960" sldId="303"/>
        </pc:sldMkLst>
      </pc:sldChg>
      <pc:sldChg chg="addSp modSp add mod">
        <pc:chgData name="板東 篤志" userId="c6672d49-43e4-4965-b3a2-90bd5ed77a0e" providerId="ADAL" clId="{C0B98EB5-314D-4388-B5D4-016FA38B3C19}" dt="2024-11-28T01:56:32.194" v="2603" actId="20577"/>
        <pc:sldMkLst>
          <pc:docMk/>
          <pc:sldMk cId="2906926908" sldId="304"/>
        </pc:sldMkLst>
        <pc:spChg chg="add mod">
          <ac:chgData name="板東 篤志" userId="c6672d49-43e4-4965-b3a2-90bd5ed77a0e" providerId="ADAL" clId="{C0B98EB5-314D-4388-B5D4-016FA38B3C19}" dt="2024-11-28T01:42:57.052" v="1425" actId="207"/>
          <ac:spMkLst>
            <pc:docMk/>
            <pc:sldMk cId="2906926908" sldId="304"/>
            <ac:spMk id="2" creationId="{C9C56202-F3D1-0605-58FF-AF01B2363AE4}"/>
          </ac:spMkLst>
        </pc:spChg>
        <pc:spChg chg="mod">
          <ac:chgData name="板東 篤志" userId="c6672d49-43e4-4965-b3a2-90bd5ed77a0e" providerId="ADAL" clId="{C0B98EB5-314D-4388-B5D4-016FA38B3C19}" dt="2024-11-28T01:56:32.194" v="2603" actId="20577"/>
          <ac:spMkLst>
            <pc:docMk/>
            <pc:sldMk cId="2906926908" sldId="304"/>
            <ac:spMk id="4" creationId="{3B428E89-84E1-DC52-147D-7960CA6C7D16}"/>
          </ac:spMkLst>
        </pc:spChg>
        <pc:picChg chg="mod">
          <ac:chgData name="板東 篤志" userId="c6672d49-43e4-4965-b3a2-90bd5ed77a0e" providerId="ADAL" clId="{C0B98EB5-314D-4388-B5D4-016FA38B3C19}" dt="2024-11-28T01:42:59.965" v="1426" actId="1076"/>
          <ac:picMkLst>
            <pc:docMk/>
            <pc:sldMk cId="2906926908" sldId="304"/>
            <ac:picMk id="7" creationId="{4981F7F9-9B21-CC55-D220-CA5295E649FE}"/>
          </ac:picMkLst>
        </pc:picChg>
      </pc:sldChg>
      <pc:sldChg chg="modSp new del mod">
        <pc:chgData name="板東 篤志" userId="c6672d49-43e4-4965-b3a2-90bd5ed77a0e" providerId="ADAL" clId="{C0B98EB5-314D-4388-B5D4-016FA38B3C19}" dt="2024-11-28T01:54:14.232" v="2515" actId="47"/>
        <pc:sldMkLst>
          <pc:docMk/>
          <pc:sldMk cId="2766963200" sldId="305"/>
        </pc:sldMkLst>
        <pc:spChg chg="mod">
          <ac:chgData name="板東 篤志" userId="c6672d49-43e4-4965-b3a2-90bd5ed77a0e" providerId="ADAL" clId="{C0B98EB5-314D-4388-B5D4-016FA38B3C19}" dt="2024-11-28T01:52:33.192" v="2368"/>
          <ac:spMkLst>
            <pc:docMk/>
            <pc:sldMk cId="2766963200" sldId="305"/>
            <ac:spMk id="3" creationId="{C998D98C-022C-734F-C4AE-DDBA83B1A65E}"/>
          </ac:spMkLst>
        </pc:spChg>
      </pc:sldChg>
      <pc:sldChg chg="modSp add mod">
        <pc:chgData name="板東 篤志" userId="c6672d49-43e4-4965-b3a2-90bd5ed77a0e" providerId="ADAL" clId="{C0B98EB5-314D-4388-B5D4-016FA38B3C19}" dt="2024-11-28T01:46:54.914" v="1763" actId="1076"/>
        <pc:sldMkLst>
          <pc:docMk/>
          <pc:sldMk cId="1095870422" sldId="306"/>
        </pc:sldMkLst>
        <pc:spChg chg="mod">
          <ac:chgData name="板東 篤志" userId="c6672d49-43e4-4965-b3a2-90bd5ed77a0e" providerId="ADAL" clId="{C0B98EB5-314D-4388-B5D4-016FA38B3C19}" dt="2024-11-28T01:46:54.914" v="1763" actId="1076"/>
          <ac:spMkLst>
            <pc:docMk/>
            <pc:sldMk cId="1095870422" sldId="306"/>
            <ac:spMk id="3" creationId="{33C6EBE1-4798-3F73-F1A9-22E1EDEA3C31}"/>
          </ac:spMkLst>
        </pc:spChg>
      </pc:sldChg>
      <pc:sldChg chg="addSp modSp new mod">
        <pc:chgData name="板東 篤志" userId="c6672d49-43e4-4965-b3a2-90bd5ed77a0e" providerId="ADAL" clId="{C0B98EB5-314D-4388-B5D4-016FA38B3C19}" dt="2024-11-28T01:48:17.438" v="1846" actId="1076"/>
        <pc:sldMkLst>
          <pc:docMk/>
          <pc:sldMk cId="4240910840" sldId="307"/>
        </pc:sldMkLst>
        <pc:spChg chg="add mod">
          <ac:chgData name="板東 篤志" userId="c6672d49-43e4-4965-b3a2-90bd5ed77a0e" providerId="ADAL" clId="{C0B98EB5-314D-4388-B5D4-016FA38B3C19}" dt="2024-11-28T01:48:14.977" v="1845" actId="1076"/>
          <ac:spMkLst>
            <pc:docMk/>
            <pc:sldMk cId="4240910840" sldId="307"/>
            <ac:spMk id="3" creationId="{9461408A-1BE8-1BF0-45B6-9771559F7D15}"/>
          </ac:spMkLst>
        </pc:spChg>
        <pc:spChg chg="add mod">
          <ac:chgData name="板東 篤志" userId="c6672d49-43e4-4965-b3a2-90bd5ed77a0e" providerId="ADAL" clId="{C0B98EB5-314D-4388-B5D4-016FA38B3C19}" dt="2024-11-28T01:48:17.438" v="1846" actId="1076"/>
          <ac:spMkLst>
            <pc:docMk/>
            <pc:sldMk cId="4240910840" sldId="307"/>
            <ac:spMk id="4" creationId="{4D0CC520-23AC-EF35-1BA5-FE62D15D3076}"/>
          </ac:spMkLst>
        </pc:spChg>
      </pc:sldChg>
      <pc:sldChg chg="addSp delSp modSp new mod">
        <pc:chgData name="板東 篤志" userId="c6672d49-43e4-4965-b3a2-90bd5ed77a0e" providerId="ADAL" clId="{C0B98EB5-314D-4388-B5D4-016FA38B3C19}" dt="2024-11-28T01:52:20.743" v="2366" actId="207"/>
        <pc:sldMkLst>
          <pc:docMk/>
          <pc:sldMk cId="4234746505" sldId="308"/>
        </pc:sldMkLst>
        <pc:spChg chg="add mod">
          <ac:chgData name="板東 篤志" userId="c6672d49-43e4-4965-b3a2-90bd5ed77a0e" providerId="ADAL" clId="{C0B98EB5-314D-4388-B5D4-016FA38B3C19}" dt="2024-11-28T01:48:32.078" v="1859" actId="1076"/>
          <ac:spMkLst>
            <pc:docMk/>
            <pc:sldMk cId="4234746505" sldId="308"/>
            <ac:spMk id="3" creationId="{614AD2A0-0821-F281-366D-DF4D88A22CB2}"/>
          </ac:spMkLst>
        </pc:spChg>
        <pc:spChg chg="add mod">
          <ac:chgData name="板東 篤志" userId="c6672d49-43e4-4965-b3a2-90bd5ed77a0e" providerId="ADAL" clId="{C0B98EB5-314D-4388-B5D4-016FA38B3C19}" dt="2024-11-28T01:51:43.214" v="2299" actId="1076"/>
          <ac:spMkLst>
            <pc:docMk/>
            <pc:sldMk cId="4234746505" sldId="308"/>
            <ac:spMk id="4" creationId="{4DF6A2E2-E053-BC3E-D0DA-592F58EEED42}"/>
          </ac:spMkLst>
        </pc:spChg>
        <pc:spChg chg="add del mod">
          <ac:chgData name="板東 篤志" userId="c6672d49-43e4-4965-b3a2-90bd5ed77a0e" providerId="ADAL" clId="{C0B98EB5-314D-4388-B5D4-016FA38B3C19}" dt="2024-11-28T01:51:52.335" v="2311"/>
          <ac:spMkLst>
            <pc:docMk/>
            <pc:sldMk cId="4234746505" sldId="308"/>
            <ac:spMk id="5" creationId="{54B48F4D-8E8B-C8BF-47A2-0EAAC9ED7D68}"/>
          </ac:spMkLst>
        </pc:spChg>
        <pc:spChg chg="add mod">
          <ac:chgData name="板東 篤志" userId="c6672d49-43e4-4965-b3a2-90bd5ed77a0e" providerId="ADAL" clId="{C0B98EB5-314D-4388-B5D4-016FA38B3C19}" dt="2024-11-28T01:51:52.550" v="2312"/>
          <ac:spMkLst>
            <pc:docMk/>
            <pc:sldMk cId="4234746505" sldId="308"/>
            <ac:spMk id="6" creationId="{45AD0654-10FF-F29B-81E7-E7B0A47B4984}"/>
          </ac:spMkLst>
        </pc:spChg>
        <pc:spChg chg="add mod">
          <ac:chgData name="板東 篤志" userId="c6672d49-43e4-4965-b3a2-90bd5ed77a0e" providerId="ADAL" clId="{C0B98EB5-314D-4388-B5D4-016FA38B3C19}" dt="2024-11-28T01:52:20.743" v="2366" actId="207"/>
          <ac:spMkLst>
            <pc:docMk/>
            <pc:sldMk cId="4234746505" sldId="308"/>
            <ac:spMk id="7" creationId="{E0420470-A698-93C3-E8FB-40EAD4B63F5F}"/>
          </ac:spMkLst>
        </pc:spChg>
      </pc:sldChg>
      <pc:sldChg chg="addSp modSp new mod">
        <pc:chgData name="板東 篤志" userId="c6672d49-43e4-4965-b3a2-90bd5ed77a0e" providerId="ADAL" clId="{C0B98EB5-314D-4388-B5D4-016FA38B3C19}" dt="2024-11-28T02:14:57.634" v="2613" actId="1076"/>
        <pc:sldMkLst>
          <pc:docMk/>
          <pc:sldMk cId="2369442023" sldId="309"/>
        </pc:sldMkLst>
        <pc:spChg chg="add mod">
          <ac:chgData name="板東 篤志" userId="c6672d49-43e4-4965-b3a2-90bd5ed77a0e" providerId="ADAL" clId="{C0B98EB5-314D-4388-B5D4-016FA38B3C19}" dt="2024-11-28T02:14:51.853" v="2612" actId="1076"/>
          <ac:spMkLst>
            <pc:docMk/>
            <pc:sldMk cId="2369442023" sldId="309"/>
            <ac:spMk id="3" creationId="{C8C78A97-0E06-2033-2A33-B7D75CA874F9}"/>
          </ac:spMkLst>
        </pc:spChg>
        <pc:spChg chg="add mod">
          <ac:chgData name="板東 篤志" userId="c6672d49-43e4-4965-b3a2-90bd5ed77a0e" providerId="ADAL" clId="{C0B98EB5-314D-4388-B5D4-016FA38B3C19}" dt="2024-11-28T02:14:57.634" v="2613" actId="1076"/>
          <ac:spMkLst>
            <pc:docMk/>
            <pc:sldMk cId="2369442023" sldId="309"/>
            <ac:spMk id="4" creationId="{5EF4C08A-F286-9E64-28D1-BF640B0D5D1D}"/>
          </ac:spMkLst>
        </pc:spChg>
      </pc:sldChg>
      <pc:sldChg chg="addSp modSp new mod">
        <pc:chgData name="板東 篤志" userId="c6672d49-43e4-4965-b3a2-90bd5ed77a0e" providerId="ADAL" clId="{C0B98EB5-314D-4388-B5D4-016FA38B3C19}" dt="2024-11-28T02:02:11.716" v="2604" actId="20577"/>
        <pc:sldMkLst>
          <pc:docMk/>
          <pc:sldMk cId="3116648164" sldId="310"/>
        </pc:sldMkLst>
        <pc:spChg chg="add mod">
          <ac:chgData name="板東 篤志" userId="c6672d49-43e4-4965-b3a2-90bd5ed77a0e" providerId="ADAL" clId="{C0B98EB5-314D-4388-B5D4-016FA38B3C19}" dt="2024-11-28T01:53:05.431" v="2449" actId="1076"/>
          <ac:spMkLst>
            <pc:docMk/>
            <pc:sldMk cId="3116648164" sldId="310"/>
            <ac:spMk id="3" creationId="{62EA9DF1-027E-D421-D084-4B31B549B31A}"/>
          </ac:spMkLst>
        </pc:spChg>
        <pc:spChg chg="add mod">
          <ac:chgData name="板東 篤志" userId="c6672d49-43e4-4965-b3a2-90bd5ed77a0e" providerId="ADAL" clId="{C0B98EB5-314D-4388-B5D4-016FA38B3C19}" dt="2024-11-28T02:02:11.716" v="2604" actId="20577"/>
          <ac:spMkLst>
            <pc:docMk/>
            <pc:sldMk cId="3116648164" sldId="310"/>
            <ac:spMk id="4" creationId="{D59B3635-E88B-4F8A-2BB9-7FBB22C9CB57}"/>
          </ac:spMkLst>
        </pc:spChg>
      </pc:sldChg>
      <pc:sldChg chg="modSp add del mod">
        <pc:chgData name="板東 篤志" userId="c6672d49-43e4-4965-b3a2-90bd5ed77a0e" providerId="ADAL" clId="{C0B98EB5-314D-4388-B5D4-016FA38B3C19}" dt="2024-11-28T01:54:11.761" v="2508" actId="47"/>
        <pc:sldMkLst>
          <pc:docMk/>
          <pc:sldMk cId="687260362" sldId="311"/>
        </pc:sldMkLst>
        <pc:spChg chg="mod">
          <ac:chgData name="板東 篤志" userId="c6672d49-43e4-4965-b3a2-90bd5ed77a0e" providerId="ADAL" clId="{C0B98EB5-314D-4388-B5D4-016FA38B3C19}" dt="2024-11-28T01:54:01.954" v="2505" actId="14100"/>
          <ac:spMkLst>
            <pc:docMk/>
            <pc:sldMk cId="687260362" sldId="311"/>
            <ac:spMk id="4" creationId="{653822AC-E677-4D9D-F613-559DF598D66A}"/>
          </ac:spMkLst>
        </pc:spChg>
      </pc:sldChg>
      <pc:sldChg chg="modSp add mod">
        <pc:chgData name="板東 篤志" userId="c6672d49-43e4-4965-b3a2-90bd5ed77a0e" providerId="ADAL" clId="{C0B98EB5-314D-4388-B5D4-016FA38B3C19}" dt="2024-11-28T02:02:13.401" v="2605" actId="20577"/>
        <pc:sldMkLst>
          <pc:docMk/>
          <pc:sldMk cId="2722769296" sldId="311"/>
        </pc:sldMkLst>
        <pc:spChg chg="mod">
          <ac:chgData name="板東 篤志" userId="c6672d49-43e4-4965-b3a2-90bd5ed77a0e" providerId="ADAL" clId="{C0B98EB5-314D-4388-B5D4-016FA38B3C19}" dt="2024-11-28T02:02:13.401" v="2605" actId="20577"/>
          <ac:spMkLst>
            <pc:docMk/>
            <pc:sldMk cId="2722769296" sldId="311"/>
            <ac:spMk id="4" creationId="{AE25A0E5-27D5-A1EA-B8C6-216D8761646C}"/>
          </ac:spMkLst>
        </pc:spChg>
      </pc:sldChg>
      <pc:sldChg chg="modSp add mod">
        <pc:chgData name="板東 篤志" userId="c6672d49-43e4-4965-b3a2-90bd5ed77a0e" providerId="ADAL" clId="{C0B98EB5-314D-4388-B5D4-016FA38B3C19}" dt="2024-11-28T02:02:15.128" v="2606" actId="20577"/>
        <pc:sldMkLst>
          <pc:docMk/>
          <pc:sldMk cId="410870887" sldId="312"/>
        </pc:sldMkLst>
        <pc:spChg chg="mod">
          <ac:chgData name="板東 篤志" userId="c6672d49-43e4-4965-b3a2-90bd5ed77a0e" providerId="ADAL" clId="{C0B98EB5-314D-4388-B5D4-016FA38B3C19}" dt="2024-11-28T02:02:15.128" v="2606" actId="20577"/>
          <ac:spMkLst>
            <pc:docMk/>
            <pc:sldMk cId="410870887" sldId="312"/>
            <ac:spMk id="4" creationId="{53E9A6B2-A9E5-8022-65DF-B25912FFA9E5}"/>
          </ac:spMkLst>
        </pc:spChg>
      </pc:sldChg>
      <pc:sldChg chg="modSp add del mod">
        <pc:chgData name="板東 篤志" userId="c6672d49-43e4-4965-b3a2-90bd5ed77a0e" providerId="ADAL" clId="{C0B98EB5-314D-4388-B5D4-016FA38B3C19}" dt="2024-11-28T01:54:12.039" v="2509" actId="47"/>
        <pc:sldMkLst>
          <pc:docMk/>
          <pc:sldMk cId="1379934175" sldId="312"/>
        </pc:sldMkLst>
        <pc:spChg chg="mod">
          <ac:chgData name="板東 篤志" userId="c6672d49-43e4-4965-b3a2-90bd5ed77a0e" providerId="ADAL" clId="{C0B98EB5-314D-4388-B5D4-016FA38B3C19}" dt="2024-11-28T01:53:48.075" v="2497" actId="20577"/>
          <ac:spMkLst>
            <pc:docMk/>
            <pc:sldMk cId="1379934175" sldId="312"/>
            <ac:spMk id="4" creationId="{18CD4AA8-B188-FD1C-745F-5CCB2754CFE0}"/>
          </ac:spMkLst>
        </pc:spChg>
      </pc:sldChg>
      <pc:sldChg chg="modSp add del mod">
        <pc:chgData name="板東 篤志" userId="c6672d49-43e4-4965-b3a2-90bd5ed77a0e" providerId="ADAL" clId="{C0B98EB5-314D-4388-B5D4-016FA38B3C19}" dt="2024-11-28T01:54:12.335" v="2510" actId="47"/>
        <pc:sldMkLst>
          <pc:docMk/>
          <pc:sldMk cId="309006450" sldId="313"/>
        </pc:sldMkLst>
        <pc:spChg chg="mod">
          <ac:chgData name="板東 篤志" userId="c6672d49-43e4-4965-b3a2-90bd5ed77a0e" providerId="ADAL" clId="{C0B98EB5-314D-4388-B5D4-016FA38B3C19}" dt="2024-11-28T01:53:55.305" v="2503" actId="20577"/>
          <ac:spMkLst>
            <pc:docMk/>
            <pc:sldMk cId="309006450" sldId="313"/>
            <ac:spMk id="4" creationId="{B3DC150D-3DA9-F92B-215B-05217037C248}"/>
          </ac:spMkLst>
        </pc:spChg>
      </pc:sldChg>
      <pc:sldChg chg="modSp add mod">
        <pc:chgData name="板東 篤志" userId="c6672d49-43e4-4965-b3a2-90bd5ed77a0e" providerId="ADAL" clId="{C0B98EB5-314D-4388-B5D4-016FA38B3C19}" dt="2024-11-28T02:02:16.850" v="2607" actId="20577"/>
        <pc:sldMkLst>
          <pc:docMk/>
          <pc:sldMk cId="4124287431" sldId="313"/>
        </pc:sldMkLst>
        <pc:spChg chg="mod">
          <ac:chgData name="板東 篤志" userId="c6672d49-43e4-4965-b3a2-90bd5ed77a0e" providerId="ADAL" clId="{C0B98EB5-314D-4388-B5D4-016FA38B3C19}" dt="2024-11-28T02:02:16.850" v="2607" actId="20577"/>
          <ac:spMkLst>
            <pc:docMk/>
            <pc:sldMk cId="4124287431" sldId="313"/>
            <ac:spMk id="4" creationId="{AF6DEA22-6DFA-B9C0-460D-FB853EF92FB5}"/>
          </ac:spMkLst>
        </pc:spChg>
      </pc:sldChg>
      <pc:sldChg chg="add del">
        <pc:chgData name="板東 篤志" userId="c6672d49-43e4-4965-b3a2-90bd5ed77a0e" providerId="ADAL" clId="{C0B98EB5-314D-4388-B5D4-016FA38B3C19}" dt="2024-11-28T01:54:12.407" v="2511" actId="47"/>
        <pc:sldMkLst>
          <pc:docMk/>
          <pc:sldMk cId="3168207180" sldId="314"/>
        </pc:sldMkLst>
      </pc:sldChg>
      <pc:sldChg chg="modSp add mod">
        <pc:chgData name="板東 篤志" userId="c6672d49-43e4-4965-b3a2-90bd5ed77a0e" providerId="ADAL" clId="{C0B98EB5-314D-4388-B5D4-016FA38B3C19}" dt="2024-11-28T02:02:18.606" v="2608" actId="20577"/>
        <pc:sldMkLst>
          <pc:docMk/>
          <pc:sldMk cId="3379175182" sldId="314"/>
        </pc:sldMkLst>
        <pc:spChg chg="mod">
          <ac:chgData name="板東 篤志" userId="c6672d49-43e4-4965-b3a2-90bd5ed77a0e" providerId="ADAL" clId="{C0B98EB5-314D-4388-B5D4-016FA38B3C19}" dt="2024-11-28T02:02:18.606" v="2608" actId="20577"/>
          <ac:spMkLst>
            <pc:docMk/>
            <pc:sldMk cId="3379175182" sldId="314"/>
            <ac:spMk id="4" creationId="{21833137-FC2C-6FCC-693E-0B7CC9EBA785}"/>
          </ac:spMkLst>
        </pc:spChg>
      </pc:sldChg>
      <pc:sldChg chg="modSp add mod">
        <pc:chgData name="板東 篤志" userId="c6672d49-43e4-4965-b3a2-90bd5ed77a0e" providerId="ADAL" clId="{C0B98EB5-314D-4388-B5D4-016FA38B3C19}" dt="2024-11-28T02:02:20.124" v="2609" actId="20577"/>
        <pc:sldMkLst>
          <pc:docMk/>
          <pc:sldMk cId="353743311" sldId="315"/>
        </pc:sldMkLst>
        <pc:spChg chg="mod">
          <ac:chgData name="板東 篤志" userId="c6672d49-43e4-4965-b3a2-90bd5ed77a0e" providerId="ADAL" clId="{C0B98EB5-314D-4388-B5D4-016FA38B3C19}" dt="2024-11-28T02:02:20.124" v="2609" actId="20577"/>
          <ac:spMkLst>
            <pc:docMk/>
            <pc:sldMk cId="353743311" sldId="315"/>
            <ac:spMk id="4" creationId="{E3CC1498-1C40-15CC-BB0A-60638B826FBB}"/>
          </ac:spMkLst>
        </pc:spChg>
      </pc:sldChg>
      <pc:sldChg chg="add del">
        <pc:chgData name="板東 篤志" userId="c6672d49-43e4-4965-b3a2-90bd5ed77a0e" providerId="ADAL" clId="{C0B98EB5-314D-4388-B5D4-016FA38B3C19}" dt="2024-11-28T01:54:13.343" v="2512" actId="47"/>
        <pc:sldMkLst>
          <pc:docMk/>
          <pc:sldMk cId="365712139" sldId="315"/>
        </pc:sldMkLst>
      </pc:sldChg>
      <pc:sldChg chg="modSp add mod">
        <pc:chgData name="板東 篤志" userId="c6672d49-43e4-4965-b3a2-90bd5ed77a0e" providerId="ADAL" clId="{C0B98EB5-314D-4388-B5D4-016FA38B3C19}" dt="2024-11-28T02:02:23.320" v="2610" actId="20577"/>
        <pc:sldMkLst>
          <pc:docMk/>
          <pc:sldMk cId="2781743509" sldId="316"/>
        </pc:sldMkLst>
        <pc:spChg chg="mod">
          <ac:chgData name="板東 篤志" userId="c6672d49-43e4-4965-b3a2-90bd5ed77a0e" providerId="ADAL" clId="{C0B98EB5-314D-4388-B5D4-016FA38B3C19}" dt="2024-11-28T02:02:23.320" v="2610" actId="20577"/>
          <ac:spMkLst>
            <pc:docMk/>
            <pc:sldMk cId="2781743509" sldId="316"/>
            <ac:spMk id="4" creationId="{E4755FC6-7BC0-7D14-CC07-1F2E95C74D4E}"/>
          </ac:spMkLst>
        </pc:spChg>
      </pc:sldChg>
      <pc:sldChg chg="add del">
        <pc:chgData name="板東 篤志" userId="c6672d49-43e4-4965-b3a2-90bd5ed77a0e" providerId="ADAL" clId="{C0B98EB5-314D-4388-B5D4-016FA38B3C19}" dt="2024-11-28T01:54:13.599" v="2513" actId="47"/>
        <pc:sldMkLst>
          <pc:docMk/>
          <pc:sldMk cId="2793703942" sldId="316"/>
        </pc:sldMkLst>
      </pc:sldChg>
      <pc:sldChg chg="add del">
        <pc:chgData name="板東 篤志" userId="c6672d49-43e4-4965-b3a2-90bd5ed77a0e" providerId="ADAL" clId="{C0B98EB5-314D-4388-B5D4-016FA38B3C19}" dt="2024-11-28T01:54:13.832" v="2514" actId="47"/>
        <pc:sldMkLst>
          <pc:docMk/>
          <pc:sldMk cId="2475544445" sldId="317"/>
        </pc:sldMkLst>
      </pc:sldChg>
      <pc:sldChg chg="modSp add mod">
        <pc:chgData name="板東 篤志" userId="c6672d49-43e4-4965-b3a2-90bd5ed77a0e" providerId="ADAL" clId="{C0B98EB5-314D-4388-B5D4-016FA38B3C19}" dt="2024-11-28T02:02:24.992" v="2611" actId="20577"/>
        <pc:sldMkLst>
          <pc:docMk/>
          <pc:sldMk cId="3742195259" sldId="317"/>
        </pc:sldMkLst>
        <pc:spChg chg="mod">
          <ac:chgData name="板東 篤志" userId="c6672d49-43e4-4965-b3a2-90bd5ed77a0e" providerId="ADAL" clId="{C0B98EB5-314D-4388-B5D4-016FA38B3C19}" dt="2024-11-28T02:02:24.992" v="2611" actId="20577"/>
          <ac:spMkLst>
            <pc:docMk/>
            <pc:sldMk cId="3742195259" sldId="317"/>
            <ac:spMk id="4" creationId="{D5552B49-57DF-C82D-6BA6-4700526712BF}"/>
          </ac:spMkLst>
        </pc:spChg>
      </pc:sldChg>
      <pc:sldChg chg="addSp modSp new mod">
        <pc:chgData name="板東 篤志" userId="c6672d49-43e4-4965-b3a2-90bd5ed77a0e" providerId="ADAL" clId="{C0B98EB5-314D-4388-B5D4-016FA38B3C19}" dt="2024-11-28T01:55:13.209" v="2602" actId="1076"/>
        <pc:sldMkLst>
          <pc:docMk/>
          <pc:sldMk cId="832888879" sldId="318"/>
        </pc:sldMkLst>
        <pc:spChg chg="add mod">
          <ac:chgData name="板東 篤志" userId="c6672d49-43e4-4965-b3a2-90bd5ed77a0e" providerId="ADAL" clId="{C0B98EB5-314D-4388-B5D4-016FA38B3C19}" dt="2024-11-28T01:55:13.209" v="2602" actId="1076"/>
          <ac:spMkLst>
            <pc:docMk/>
            <pc:sldMk cId="832888879" sldId="318"/>
            <ac:spMk id="2" creationId="{21B55D08-03A8-36A8-4551-4F86501FF8A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FCA2D3-DCBD-774C-A593-5D306554AF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2055345-1294-4EDA-7ED8-411B77BE1A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C14946B-CA81-C556-5348-3AC032E27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7F47-A511-47D1-AF56-EB1AF9ED5C57}" type="datetimeFigureOut">
              <a:rPr kumimoji="1" lang="ja-JP" altLang="en-US" smtClean="0"/>
              <a:t>2024/11/27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DBFC4F0-B1E0-67CC-23F0-538AAD189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E3E9E34-C2C8-1E70-F205-BB6E1D1A5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615B-CC89-4B8B-8698-856050883C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6247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278336-90DA-9B52-5699-8E16C55EF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ABFEA40-9123-4AEE-5936-EED7D500A3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146B447-2BB4-E08D-7BFA-A0627A791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7F47-A511-47D1-AF56-EB1AF9ED5C57}" type="datetimeFigureOut">
              <a:rPr kumimoji="1" lang="ja-JP" altLang="en-US" smtClean="0"/>
              <a:t>2024/11/27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58144B5-F71B-6079-46DB-1CB2A9DE5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867F89E-CCE4-4925-D3DE-92549740F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615B-CC89-4B8B-8698-856050883C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9773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24A7CCE-912D-1918-5509-5B3FEF2337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5D43B61-2C02-5A13-C755-1848F20E7B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B3A44EE-1BFD-5F98-CF22-C43826232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7F47-A511-47D1-AF56-EB1AF9ED5C57}" type="datetimeFigureOut">
              <a:rPr kumimoji="1" lang="ja-JP" altLang="en-US" smtClean="0"/>
              <a:t>2024/11/27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8E5CF36-FF0A-70D8-DA6B-86DD2F141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B6C6C66-96FF-20A0-586D-475B68D18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615B-CC89-4B8B-8698-856050883C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3190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2B9536-B130-370D-0F82-9D996F818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74617F-163C-48AC-BFC7-4660A515BF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7981A0E-EC7D-027B-D34B-56EB91414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7F47-A511-47D1-AF56-EB1AF9ED5C57}" type="datetimeFigureOut">
              <a:rPr kumimoji="1" lang="ja-JP" altLang="en-US" smtClean="0"/>
              <a:t>2024/11/27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93B4EA-1F7B-4A05-7C0C-5112122E1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08910FA-88C1-7499-4C5A-5C1C83DF1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615B-CC89-4B8B-8698-856050883C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0552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036EBE-B604-1C26-FC93-7457D6C7F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1D141A5-67E4-A554-7826-0B115CB7FB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01C4880-4BB9-E2AB-3559-53EC75875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7F47-A511-47D1-AF56-EB1AF9ED5C57}" type="datetimeFigureOut">
              <a:rPr kumimoji="1" lang="ja-JP" altLang="en-US" smtClean="0"/>
              <a:t>2024/11/27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E433046-B826-BF0E-2832-EBA7D8A1F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5003DCC-0996-0363-E826-8434E21DC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615B-CC89-4B8B-8698-856050883C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5179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C2E25D-2F7D-0AFB-892E-11EC9C1D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9D17E64-9FB8-4FA8-E234-4F7D77D8C6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0647950-E21A-D33D-F3AF-A377A0B21B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5B3E955-B8D1-A363-D7A4-B10F7E880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7F47-A511-47D1-AF56-EB1AF9ED5C57}" type="datetimeFigureOut">
              <a:rPr kumimoji="1" lang="ja-JP" altLang="en-US" smtClean="0"/>
              <a:t>2024/11/27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DCC4C36-19FF-7B7D-A9BC-A5852126E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798F037-D889-1A4F-310A-A15A7C2D8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615B-CC89-4B8B-8698-856050883C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4911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576C76-8E0F-10EE-DC42-6AD5CF58D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1A25813-AAFC-93DA-E0BD-43C02372D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72BB0B4-45D5-524D-1FF8-1739EA310F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BEA83FB-A462-DA73-1B2F-4705DD53D0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9EFEA4F-8321-066E-5033-EC68F14961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B74AC62-3C87-BE44-5267-CF649ABD3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7F47-A511-47D1-AF56-EB1AF9ED5C57}" type="datetimeFigureOut">
              <a:rPr kumimoji="1" lang="ja-JP" altLang="en-US" smtClean="0"/>
              <a:t>2024/11/27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4D93C95-C119-12D8-57BB-8C51EE2C5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6A40FD2-8F45-EBBF-5C50-3E10A3665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615B-CC89-4B8B-8698-856050883C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9117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E15BA5-9FFD-64C6-F204-1844A8B11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5F691BB-882B-9B5A-3BC0-1AA26CFF5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7F47-A511-47D1-AF56-EB1AF9ED5C57}" type="datetimeFigureOut">
              <a:rPr kumimoji="1" lang="ja-JP" altLang="en-US" smtClean="0"/>
              <a:t>2024/11/27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2CE3267-7DE9-0F1E-C20F-C9C22286E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534A3AE-7682-6625-206E-0F9080312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615B-CC89-4B8B-8698-856050883C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4466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15B78C2-5A5D-D50B-BCBC-F9CD5EC7D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7F47-A511-47D1-AF56-EB1AF9ED5C57}" type="datetimeFigureOut">
              <a:rPr kumimoji="1" lang="ja-JP" altLang="en-US" smtClean="0"/>
              <a:t>2024/11/27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A5658A3-932F-9662-BF4F-69665479E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D4820F8-8D72-F278-1525-15884531F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615B-CC89-4B8B-8698-856050883C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8347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4240E5-B979-FD19-2093-5981EFF9C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D2733A-BD4B-D751-48B5-885244D18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07A4FAA-7602-8DBF-906F-C161254C8E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0FD5CD1-2202-EDA3-55D1-E702DE4F7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7F47-A511-47D1-AF56-EB1AF9ED5C57}" type="datetimeFigureOut">
              <a:rPr kumimoji="1" lang="ja-JP" altLang="en-US" smtClean="0"/>
              <a:t>2024/11/27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28053CB-9AE2-3FB8-3DAB-C053E805F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80864DE-039F-28B3-AC22-ABB0A4D73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615B-CC89-4B8B-8698-856050883C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3469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D75B0E-F9B5-38FF-2A13-88FFDC409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7E2B26C0-E3A9-A86D-6417-3E7D6B31E9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5FD1F55-7AE1-4E6B-5E86-90EA813E78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F3D3935-19B4-2C0B-DC36-23720D0C9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7F47-A511-47D1-AF56-EB1AF9ED5C57}" type="datetimeFigureOut">
              <a:rPr kumimoji="1" lang="ja-JP" altLang="en-US" smtClean="0"/>
              <a:t>2024/11/27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F3721E3-A124-B0EF-B8D4-913869D79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235D89B-BED6-2698-6BFE-A97B66F27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615B-CC89-4B8B-8698-856050883C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3968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DA1A0D5-E8D7-D81A-0EEA-1B83BD491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6FFBB0C-F1B0-2B1A-941A-62245D472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9E63B49-79CC-4817-BA78-16D565AA7E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B17F47-A511-47D1-AF56-EB1AF9ED5C57}" type="datetimeFigureOut">
              <a:rPr kumimoji="1" lang="ja-JP" altLang="en-US" smtClean="0"/>
              <a:t>2024/11/27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C39A6F1-4D57-590D-348C-0B595C8E81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F1E600A-DA76-7DDC-6222-E6DA91CBF7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93615B-CC89-4B8B-8698-856050883C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6562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560168-D354-D6BB-AFAD-56A88D7BD068}"/>
              </a:ext>
            </a:extLst>
          </p:cNvPr>
          <p:cNvSpPr txBox="1"/>
          <p:nvPr/>
        </p:nvSpPr>
        <p:spPr>
          <a:xfrm>
            <a:off x="1583871" y="32619"/>
            <a:ext cx="99604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/>
              <a:t>SS1 </a:t>
            </a:r>
            <a:r>
              <a:rPr kumimoji="1" lang="ja-JP" altLang="en-US" sz="6000" b="1"/>
              <a:t>化学分野　</a:t>
            </a:r>
            <a:r>
              <a:rPr kumimoji="1" lang="en-US" altLang="ja-JP" sz="6000" b="1"/>
              <a:t>11/14(</a:t>
            </a:r>
            <a:r>
              <a:rPr kumimoji="1" lang="ja-JP" altLang="en-US" sz="6000" b="1"/>
              <a:t>木）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F91F647-3B88-CF03-1043-7980FF4B9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128" y="1048282"/>
            <a:ext cx="11720286" cy="542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014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8F260F1-315C-17E8-113E-CE16C23EC4F0}"/>
              </a:ext>
            </a:extLst>
          </p:cNvPr>
          <p:cNvSpPr txBox="1"/>
          <p:nvPr/>
        </p:nvSpPr>
        <p:spPr>
          <a:xfrm>
            <a:off x="411670" y="144326"/>
            <a:ext cx="28928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5400" b="1">
                <a:ea typeface="游明朝" panose="02020400000000000000" pitchFamily="18" charset="-128"/>
                <a:cs typeface="Times New Roman" panose="02020603050405020304" pitchFamily="18" charset="0"/>
              </a:rPr>
              <a:t>試薬：</a:t>
            </a:r>
            <a:endParaRPr lang="en-US" altLang="ja-JP" sz="5400" b="1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9BE0F61-372C-38BE-676C-261D7EF8D673}"/>
              </a:ext>
            </a:extLst>
          </p:cNvPr>
          <p:cNvSpPr txBox="1"/>
          <p:nvPr/>
        </p:nvSpPr>
        <p:spPr>
          <a:xfrm>
            <a:off x="1459493" y="1312586"/>
            <a:ext cx="9884499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400" b="1"/>
              <a:t>水　　</a:t>
            </a:r>
            <a:r>
              <a:rPr lang="en-US" altLang="ja-JP" sz="4400" b="1"/>
              <a:t>…pH=7</a:t>
            </a:r>
            <a:r>
              <a:rPr lang="ja-JP" altLang="en-US" sz="4400" b="1"/>
              <a:t>　　　　</a:t>
            </a:r>
            <a:r>
              <a:rPr lang="en-US" altLang="ja-JP" sz="4400" b="1"/>
              <a:t>(</a:t>
            </a:r>
            <a:r>
              <a:rPr lang="ja-JP" altLang="en-US" sz="4400" b="1"/>
              <a:t>中性）</a:t>
            </a:r>
            <a:endParaRPr lang="en-US" altLang="ja-JP" sz="4400" b="1"/>
          </a:p>
          <a:p>
            <a:endParaRPr lang="en-US" altLang="ja-JP" sz="4400" b="1"/>
          </a:p>
          <a:p>
            <a:r>
              <a:rPr lang="ja-JP" altLang="en-US" sz="4400" b="1"/>
              <a:t>塩酸</a:t>
            </a:r>
            <a:r>
              <a:rPr lang="en-US" altLang="ja-JP" sz="4400" b="1"/>
              <a:t>(HCl</a:t>
            </a:r>
            <a:r>
              <a:rPr lang="ja-JP" altLang="en-US" sz="4400" b="1"/>
              <a:t>水溶液</a:t>
            </a:r>
            <a:r>
              <a:rPr lang="en-US" altLang="ja-JP" sz="4400" b="1"/>
              <a:t>)</a:t>
            </a:r>
          </a:p>
          <a:p>
            <a:r>
              <a:rPr lang="ja-JP" altLang="en-US" sz="4400" b="1"/>
              <a:t>　　　</a:t>
            </a:r>
            <a:r>
              <a:rPr lang="en-US" altLang="ja-JP" sz="4400" b="1"/>
              <a:t>…pH=1, 3, 5</a:t>
            </a:r>
            <a:r>
              <a:rPr lang="ja-JP" altLang="en-US" sz="4400" b="1"/>
              <a:t>　   </a:t>
            </a:r>
            <a:r>
              <a:rPr lang="en-US" altLang="ja-JP" sz="4400" b="1"/>
              <a:t>(</a:t>
            </a:r>
            <a:r>
              <a:rPr lang="ja-JP" altLang="en-US" sz="4400" b="1"/>
              <a:t>酸性</a:t>
            </a:r>
            <a:r>
              <a:rPr lang="en-US" altLang="ja-JP" sz="4400" b="1"/>
              <a:t>)</a:t>
            </a:r>
            <a:r>
              <a:rPr lang="ja-JP" altLang="en-US" sz="4400" b="1"/>
              <a:t>　　</a:t>
            </a:r>
            <a:endParaRPr lang="en-US" altLang="ja-JP" sz="4400" b="1"/>
          </a:p>
          <a:p>
            <a:r>
              <a:rPr lang="ja-JP" altLang="en-US" sz="4400" b="1"/>
              <a:t>　　　　</a:t>
            </a:r>
            <a:endParaRPr lang="en-US" altLang="ja-JP" sz="4400" b="1"/>
          </a:p>
          <a:p>
            <a:r>
              <a:rPr lang="ja-JP" altLang="en-US" sz="4400" b="1"/>
              <a:t>水酸化ナトリウム</a:t>
            </a:r>
            <a:r>
              <a:rPr lang="en-US" altLang="ja-JP" sz="4400" b="1"/>
              <a:t>(NaOH)</a:t>
            </a:r>
            <a:r>
              <a:rPr lang="ja-JP" altLang="en-US" sz="4400" b="1"/>
              <a:t>水溶液</a:t>
            </a:r>
            <a:endParaRPr lang="en-US" altLang="ja-JP" sz="4400" b="1"/>
          </a:p>
          <a:p>
            <a:r>
              <a:rPr lang="ja-JP" altLang="en-US" sz="4400" b="1"/>
              <a:t>　　　</a:t>
            </a:r>
            <a:r>
              <a:rPr lang="en-US" altLang="ja-JP" sz="4400" b="1"/>
              <a:t>…pH=11,13,14  (</a:t>
            </a:r>
            <a:r>
              <a:rPr lang="ja-JP" altLang="en-US" sz="4400" b="1"/>
              <a:t>塩基性</a:t>
            </a:r>
            <a:r>
              <a:rPr lang="en-US" altLang="ja-JP" sz="4400" b="1"/>
              <a:t>)</a:t>
            </a:r>
            <a:endParaRPr lang="ja-JP" altLang="en-US" sz="4400" b="1"/>
          </a:p>
        </p:txBody>
      </p:sp>
    </p:spTree>
    <p:extLst>
      <p:ext uri="{BB962C8B-B14F-4D97-AF65-F5344CB8AC3E}">
        <p14:creationId xmlns:p14="http://schemas.microsoft.com/office/powerpoint/2010/main" val="98056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3BA05D6-5976-2AF3-1B7B-CA4DE7EA94F9}"/>
              </a:ext>
            </a:extLst>
          </p:cNvPr>
          <p:cNvSpPr txBox="1"/>
          <p:nvPr/>
        </p:nvSpPr>
        <p:spPr>
          <a:xfrm>
            <a:off x="411670" y="144326"/>
            <a:ext cx="36261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5400" b="1">
                <a:ea typeface="游明朝" panose="02020400000000000000" pitchFamily="18" charset="-128"/>
                <a:cs typeface="Times New Roman" panose="02020603050405020304" pitchFamily="18" charset="0"/>
              </a:rPr>
              <a:t>実験手順：</a:t>
            </a:r>
            <a:endParaRPr lang="en-US" altLang="ja-JP" sz="5400" b="1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D1811D8-B5A7-6BB1-D1F9-8E981BD0AC20}"/>
              </a:ext>
            </a:extLst>
          </p:cNvPr>
          <p:cNvSpPr txBox="1"/>
          <p:nvPr/>
        </p:nvSpPr>
        <p:spPr>
          <a:xfrm>
            <a:off x="1102260" y="1867773"/>
            <a:ext cx="1017534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5400" b="1"/>
              <a:t>① </a:t>
            </a:r>
            <a:r>
              <a:rPr lang="en-US" altLang="ja-JP" sz="5400" b="1"/>
              <a:t>200mL</a:t>
            </a:r>
            <a:r>
              <a:rPr lang="ja-JP" altLang="en-US" sz="5400" b="1"/>
              <a:t>ビーカーに</a:t>
            </a:r>
            <a:endParaRPr lang="en-US" altLang="ja-JP" sz="5400" b="1"/>
          </a:p>
          <a:p>
            <a:r>
              <a:rPr lang="ja-JP" altLang="en-US" sz="5400" b="1"/>
              <a:t>　水道水を約</a:t>
            </a:r>
            <a:r>
              <a:rPr lang="en-US" altLang="ja-JP" sz="5400" b="1"/>
              <a:t>100mL</a:t>
            </a:r>
            <a:r>
              <a:rPr lang="ja-JP" altLang="en-US" sz="5400" b="1"/>
              <a:t>、</a:t>
            </a:r>
            <a:endParaRPr lang="en-US" altLang="ja-JP" sz="5400" b="1"/>
          </a:p>
          <a:p>
            <a:r>
              <a:rPr lang="ja-JP" altLang="en-US" sz="5400" b="1"/>
              <a:t>　ムラサキキャベツの葉２枚を　</a:t>
            </a:r>
            <a:endParaRPr lang="en-US" altLang="ja-JP" sz="5400" b="1"/>
          </a:p>
          <a:p>
            <a:r>
              <a:rPr lang="ja-JP" altLang="en-US" sz="5400" b="1"/>
              <a:t>　小さくちぎって入れる。</a:t>
            </a:r>
          </a:p>
        </p:txBody>
      </p:sp>
    </p:spTree>
    <p:extLst>
      <p:ext uri="{BB962C8B-B14F-4D97-AF65-F5344CB8AC3E}">
        <p14:creationId xmlns:p14="http://schemas.microsoft.com/office/powerpoint/2010/main" val="1602837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4E685DA-886C-50D4-9AFE-064DE8794792}"/>
              </a:ext>
            </a:extLst>
          </p:cNvPr>
          <p:cNvSpPr txBox="1"/>
          <p:nvPr/>
        </p:nvSpPr>
        <p:spPr>
          <a:xfrm>
            <a:off x="1165256" y="2444156"/>
            <a:ext cx="986148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ja-JP" sz="5400" b="1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② 三脚と金網を設置し、</a:t>
            </a:r>
            <a:endParaRPr lang="en-US" altLang="ja-JP" sz="5400" b="1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ja-JP" altLang="en-US" sz="5400" b="1">
                <a:ea typeface="游明朝" panose="020204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ja-JP" sz="5400" b="1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その上に①のビーカーを置く</a:t>
            </a:r>
            <a:endParaRPr lang="ja-JP" altLang="en-US" sz="5400" b="1"/>
          </a:p>
        </p:txBody>
      </p:sp>
    </p:spTree>
    <p:extLst>
      <p:ext uri="{BB962C8B-B14F-4D97-AF65-F5344CB8AC3E}">
        <p14:creationId xmlns:p14="http://schemas.microsoft.com/office/powerpoint/2010/main" val="4105991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ED38EF0-AF0A-3818-6CDA-4C89D624DA8E}"/>
              </a:ext>
            </a:extLst>
          </p:cNvPr>
          <p:cNvSpPr txBox="1"/>
          <p:nvPr/>
        </p:nvSpPr>
        <p:spPr>
          <a:xfrm>
            <a:off x="545093" y="2136338"/>
            <a:ext cx="1110181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5400" b="1"/>
              <a:t>③ ガスバーナーを用いて</a:t>
            </a:r>
            <a:endParaRPr lang="en-US" altLang="ja-JP" sz="5400" b="1"/>
          </a:p>
          <a:p>
            <a:r>
              <a:rPr lang="ja-JP" altLang="en-US" sz="5400" b="1"/>
              <a:t>　①のビーカーを約</a:t>
            </a:r>
            <a:r>
              <a:rPr lang="en-US" altLang="ja-JP" sz="5400" b="1"/>
              <a:t>10</a:t>
            </a:r>
            <a:r>
              <a:rPr lang="ja-JP" altLang="en-US" sz="5400" b="1"/>
              <a:t>分加熱する。（適宜ガラス棒でかき混ぜる）</a:t>
            </a:r>
          </a:p>
        </p:txBody>
      </p:sp>
    </p:spTree>
    <p:extLst>
      <p:ext uri="{BB962C8B-B14F-4D97-AF65-F5344CB8AC3E}">
        <p14:creationId xmlns:p14="http://schemas.microsoft.com/office/powerpoint/2010/main" val="1777705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64EB26-1FF7-2A74-9C1F-CAEF8BDE718F}"/>
              </a:ext>
            </a:extLst>
          </p:cNvPr>
          <p:cNvSpPr txBox="1"/>
          <p:nvPr/>
        </p:nvSpPr>
        <p:spPr>
          <a:xfrm>
            <a:off x="542975" y="1644004"/>
            <a:ext cx="1126958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b="1"/>
              <a:t>④ ③でできた抽出液を</a:t>
            </a:r>
            <a:endParaRPr lang="en-US" altLang="ja-JP" sz="4800" b="1"/>
          </a:p>
          <a:p>
            <a:r>
              <a:rPr lang="ja-JP" altLang="en-US" sz="4800" b="1"/>
              <a:t>　こまごめピペットを用いて</a:t>
            </a:r>
            <a:endParaRPr lang="en-US" altLang="ja-JP" sz="4800" b="1"/>
          </a:p>
          <a:p>
            <a:r>
              <a:rPr lang="ja-JP" altLang="en-US" sz="4800" b="1"/>
              <a:t>　</a:t>
            </a:r>
            <a:r>
              <a:rPr lang="en-US" altLang="ja-JP" sz="4800" b="1"/>
              <a:t>4mL</a:t>
            </a:r>
            <a:r>
              <a:rPr lang="ja-JP" altLang="en-US" sz="4800" b="1"/>
              <a:t>ずつ</a:t>
            </a:r>
            <a:r>
              <a:rPr lang="en-US" altLang="ja-JP" sz="4800" b="1"/>
              <a:t>A</a:t>
            </a:r>
            <a:r>
              <a:rPr lang="ja-JP" altLang="en-US" sz="4800" b="1"/>
              <a:t>～</a:t>
            </a:r>
            <a:r>
              <a:rPr lang="en-US" altLang="ja-JP" sz="4800" b="1"/>
              <a:t>G</a:t>
            </a:r>
            <a:r>
              <a:rPr lang="ja-JP" altLang="en-US" sz="4800" b="1"/>
              <a:t>の試験管に入れる。　　　　（ビーカーが熱いので、軍手を用いる</a:t>
            </a:r>
            <a:r>
              <a:rPr lang="ja-JP" altLang="en-US" sz="5400" b="1"/>
              <a:t>）</a:t>
            </a:r>
            <a:endParaRPr lang="ja-JP" altLang="en-US" b="1"/>
          </a:p>
        </p:txBody>
      </p:sp>
    </p:spTree>
    <p:extLst>
      <p:ext uri="{BB962C8B-B14F-4D97-AF65-F5344CB8AC3E}">
        <p14:creationId xmlns:p14="http://schemas.microsoft.com/office/powerpoint/2010/main" val="1717275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3ADEFDF-E0BC-290D-EDFC-21ACD0768D1A}"/>
              </a:ext>
            </a:extLst>
          </p:cNvPr>
          <p:cNvSpPr txBox="1"/>
          <p:nvPr/>
        </p:nvSpPr>
        <p:spPr>
          <a:xfrm>
            <a:off x="1473452" y="455433"/>
            <a:ext cx="1007877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5400" b="1"/>
              <a:t>⑤ 下の表に従って、</a:t>
            </a:r>
            <a:endParaRPr lang="en-US" altLang="ja-JP" sz="5400" b="1"/>
          </a:p>
          <a:p>
            <a:r>
              <a:rPr lang="ja-JP" altLang="en-US" sz="5400" b="1"/>
              <a:t>　</a:t>
            </a:r>
            <a:r>
              <a:rPr lang="en-US" altLang="ja-JP" sz="5400" b="1"/>
              <a:t>A</a:t>
            </a:r>
            <a:r>
              <a:rPr lang="ja-JP" altLang="en-US" sz="5400" b="1"/>
              <a:t>～</a:t>
            </a:r>
            <a:r>
              <a:rPr lang="en-US" altLang="ja-JP" sz="5400" b="1"/>
              <a:t>G</a:t>
            </a:r>
            <a:r>
              <a:rPr lang="ja-JP" altLang="en-US" sz="5400" b="1"/>
              <a:t>の試験管に試薬を</a:t>
            </a:r>
            <a:endParaRPr lang="en-US" altLang="ja-JP" sz="5400" b="1"/>
          </a:p>
          <a:p>
            <a:r>
              <a:rPr lang="ja-JP" altLang="en-US" sz="5400" b="1"/>
              <a:t>　</a:t>
            </a:r>
            <a:r>
              <a:rPr lang="en-US" altLang="ja-JP" sz="5400" b="1"/>
              <a:t>3mL</a:t>
            </a:r>
            <a:r>
              <a:rPr lang="ja-JP" altLang="en-US" sz="5400" b="1"/>
              <a:t>入れて軽く振り、</a:t>
            </a:r>
            <a:endParaRPr lang="en-US" altLang="ja-JP" sz="5400" b="1"/>
          </a:p>
          <a:p>
            <a:r>
              <a:rPr lang="ja-JP" altLang="en-US" sz="5400" b="1"/>
              <a:t>　色を観察する。</a:t>
            </a: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FD3D7A14-B635-B27C-B694-252D603840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122310"/>
              </p:ext>
            </p:extLst>
          </p:nvPr>
        </p:nvGraphicFramePr>
        <p:xfrm>
          <a:off x="1399631" y="4506593"/>
          <a:ext cx="9392737" cy="15411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4698">
                  <a:extLst>
                    <a:ext uri="{9D8B030D-6E8A-4147-A177-3AD203B41FA5}">
                      <a16:colId xmlns:a16="http://schemas.microsoft.com/office/drawing/2014/main" val="3346011403"/>
                    </a:ext>
                  </a:extLst>
                </a:gridCol>
                <a:gridCol w="1052577">
                  <a:extLst>
                    <a:ext uri="{9D8B030D-6E8A-4147-A177-3AD203B41FA5}">
                      <a16:colId xmlns:a16="http://schemas.microsoft.com/office/drawing/2014/main" val="3680322637"/>
                    </a:ext>
                  </a:extLst>
                </a:gridCol>
                <a:gridCol w="1052577">
                  <a:extLst>
                    <a:ext uri="{9D8B030D-6E8A-4147-A177-3AD203B41FA5}">
                      <a16:colId xmlns:a16="http://schemas.microsoft.com/office/drawing/2014/main" val="3531965939"/>
                    </a:ext>
                  </a:extLst>
                </a:gridCol>
                <a:gridCol w="1052577">
                  <a:extLst>
                    <a:ext uri="{9D8B030D-6E8A-4147-A177-3AD203B41FA5}">
                      <a16:colId xmlns:a16="http://schemas.microsoft.com/office/drawing/2014/main" val="148057287"/>
                    </a:ext>
                  </a:extLst>
                </a:gridCol>
                <a:gridCol w="1052577">
                  <a:extLst>
                    <a:ext uri="{9D8B030D-6E8A-4147-A177-3AD203B41FA5}">
                      <a16:colId xmlns:a16="http://schemas.microsoft.com/office/drawing/2014/main" val="1318352498"/>
                    </a:ext>
                  </a:extLst>
                </a:gridCol>
                <a:gridCol w="1052577">
                  <a:extLst>
                    <a:ext uri="{9D8B030D-6E8A-4147-A177-3AD203B41FA5}">
                      <a16:colId xmlns:a16="http://schemas.microsoft.com/office/drawing/2014/main" val="3140391441"/>
                    </a:ext>
                  </a:extLst>
                </a:gridCol>
                <a:gridCol w="1052577">
                  <a:extLst>
                    <a:ext uri="{9D8B030D-6E8A-4147-A177-3AD203B41FA5}">
                      <a16:colId xmlns:a16="http://schemas.microsoft.com/office/drawing/2014/main" val="3833372103"/>
                    </a:ext>
                  </a:extLst>
                </a:gridCol>
                <a:gridCol w="1052577">
                  <a:extLst>
                    <a:ext uri="{9D8B030D-6E8A-4147-A177-3AD203B41FA5}">
                      <a16:colId xmlns:a16="http://schemas.microsoft.com/office/drawing/2014/main" val="186422891"/>
                    </a:ext>
                  </a:extLst>
                </a:gridCol>
              </a:tblGrid>
              <a:tr h="7698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ja-JP" sz="3200" kern="100">
                          <a:effectLst/>
                        </a:rPr>
                        <a:t>試験管</a:t>
                      </a:r>
                      <a:endParaRPr lang="ja-JP" sz="36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 kern="100">
                          <a:effectLst/>
                        </a:rPr>
                        <a:t>A</a:t>
                      </a:r>
                      <a:endParaRPr lang="ja-JP" sz="36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 kern="100">
                          <a:effectLst/>
                        </a:rPr>
                        <a:t>B</a:t>
                      </a:r>
                      <a:endParaRPr lang="ja-JP" sz="36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 kern="100">
                          <a:effectLst/>
                        </a:rPr>
                        <a:t>C</a:t>
                      </a:r>
                      <a:endParaRPr lang="ja-JP" sz="36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 kern="100">
                          <a:effectLst/>
                        </a:rPr>
                        <a:t>D</a:t>
                      </a:r>
                      <a:endParaRPr lang="ja-JP" sz="36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 kern="100">
                          <a:effectLst/>
                        </a:rPr>
                        <a:t>E</a:t>
                      </a:r>
                      <a:endParaRPr lang="ja-JP" sz="36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 kern="100">
                          <a:effectLst/>
                        </a:rPr>
                        <a:t>F</a:t>
                      </a:r>
                      <a:endParaRPr lang="ja-JP" sz="36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 kern="100">
                          <a:effectLst/>
                        </a:rPr>
                        <a:t>G</a:t>
                      </a:r>
                      <a:endParaRPr lang="ja-JP" sz="36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7460187"/>
                  </a:ext>
                </a:extLst>
              </a:tr>
              <a:tr h="7713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ja-JP" altLang="en-US" sz="3200" kern="100">
                          <a:effectLst/>
                        </a:rPr>
                        <a:t>試薬の</a:t>
                      </a:r>
                      <a:r>
                        <a:rPr lang="en-US" sz="3200" kern="100">
                          <a:effectLst/>
                        </a:rPr>
                        <a:t>pH</a:t>
                      </a:r>
                      <a:endParaRPr lang="ja-JP" sz="36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 kern="100">
                          <a:effectLst/>
                        </a:rPr>
                        <a:t>1</a:t>
                      </a:r>
                      <a:endParaRPr lang="ja-JP" sz="36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 kern="100">
                          <a:effectLst/>
                        </a:rPr>
                        <a:t>3</a:t>
                      </a:r>
                      <a:endParaRPr lang="ja-JP" sz="36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 kern="100">
                          <a:effectLst/>
                        </a:rPr>
                        <a:t>5</a:t>
                      </a:r>
                      <a:endParaRPr lang="ja-JP" sz="36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 kern="100">
                          <a:effectLst/>
                        </a:rPr>
                        <a:t>7</a:t>
                      </a:r>
                      <a:endParaRPr lang="ja-JP" sz="36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altLang="ja-JP" sz="3600" kern="10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11</a:t>
                      </a:r>
                      <a:endParaRPr lang="ja-JP" sz="3600" kern="100"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 kern="100">
                          <a:effectLst/>
                        </a:rPr>
                        <a:t>13</a:t>
                      </a:r>
                      <a:endParaRPr lang="ja-JP" sz="36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 kern="100">
                          <a:effectLst/>
                        </a:rPr>
                        <a:t>14</a:t>
                      </a:r>
                      <a:endParaRPr lang="ja-JP" sz="36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416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9322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31E0905-0D02-EC9C-9F1C-212AA08DA4A4}"/>
              </a:ext>
            </a:extLst>
          </p:cNvPr>
          <p:cNvSpPr/>
          <p:nvPr/>
        </p:nvSpPr>
        <p:spPr>
          <a:xfrm>
            <a:off x="2016578" y="677636"/>
            <a:ext cx="7813222" cy="127362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858DE5D-357C-A512-E102-6259A33F9C35}"/>
              </a:ext>
            </a:extLst>
          </p:cNvPr>
          <p:cNvSpPr/>
          <p:nvPr/>
        </p:nvSpPr>
        <p:spPr>
          <a:xfrm>
            <a:off x="601435" y="4659086"/>
            <a:ext cx="4411436" cy="127362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AB4DDB2-7875-F08B-F210-5F98162DD6C9}"/>
              </a:ext>
            </a:extLst>
          </p:cNvPr>
          <p:cNvSpPr/>
          <p:nvPr/>
        </p:nvSpPr>
        <p:spPr>
          <a:xfrm>
            <a:off x="6942363" y="4659086"/>
            <a:ext cx="4411436" cy="127362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8574020-933A-96D6-3D01-EC8A2E4942F4}"/>
              </a:ext>
            </a:extLst>
          </p:cNvPr>
          <p:cNvSpPr txBox="1"/>
          <p:nvPr/>
        </p:nvSpPr>
        <p:spPr>
          <a:xfrm>
            <a:off x="2177142" y="775841"/>
            <a:ext cx="16083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/>
              <a:t>A</a:t>
            </a:r>
          </a:p>
          <a:p>
            <a:pPr algn="ctr"/>
            <a:r>
              <a:rPr kumimoji="1" lang="en-US" altLang="ja-JP" sz="3200" b="1"/>
              <a:t>pH=1</a:t>
            </a:r>
            <a:endParaRPr kumimoji="1" lang="ja-JP" altLang="en-US" sz="3200" b="1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5204A11-790D-ED6C-9762-77F6374E0830}"/>
              </a:ext>
            </a:extLst>
          </p:cNvPr>
          <p:cNvSpPr txBox="1"/>
          <p:nvPr/>
        </p:nvSpPr>
        <p:spPr>
          <a:xfrm>
            <a:off x="5119007" y="775841"/>
            <a:ext cx="16083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/>
              <a:t>F</a:t>
            </a:r>
          </a:p>
          <a:p>
            <a:pPr algn="ctr"/>
            <a:r>
              <a:rPr kumimoji="1" lang="en-US" altLang="ja-JP" sz="3200" b="1"/>
              <a:t>pH=</a:t>
            </a:r>
            <a:r>
              <a:rPr lang="en-US" altLang="ja-JP" sz="3200" b="1"/>
              <a:t>13</a:t>
            </a:r>
            <a:endParaRPr kumimoji="1" lang="ja-JP" altLang="en-US" sz="3200" b="1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9DD3FC2-61CF-0CF3-9F33-0B6314A908F3}"/>
              </a:ext>
            </a:extLst>
          </p:cNvPr>
          <p:cNvSpPr txBox="1"/>
          <p:nvPr/>
        </p:nvSpPr>
        <p:spPr>
          <a:xfrm>
            <a:off x="7908471" y="775841"/>
            <a:ext cx="16083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/>
              <a:t>G</a:t>
            </a:r>
            <a:endParaRPr kumimoji="1" lang="en-US" altLang="ja-JP" sz="3200" b="1"/>
          </a:p>
          <a:p>
            <a:pPr algn="ctr"/>
            <a:r>
              <a:rPr kumimoji="1" lang="en-US" altLang="ja-JP" sz="3200" b="1"/>
              <a:t>pH=14</a:t>
            </a:r>
            <a:endParaRPr kumimoji="1" lang="ja-JP" altLang="en-US" sz="3200" b="1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7860E12-4882-661C-FEFC-895DCAFCFC5C}"/>
              </a:ext>
            </a:extLst>
          </p:cNvPr>
          <p:cNvSpPr txBox="1"/>
          <p:nvPr/>
        </p:nvSpPr>
        <p:spPr>
          <a:xfrm>
            <a:off x="568778" y="4757291"/>
            <a:ext cx="16083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/>
              <a:t>B</a:t>
            </a:r>
            <a:endParaRPr kumimoji="1" lang="en-US" altLang="ja-JP" sz="3200" b="1"/>
          </a:p>
          <a:p>
            <a:pPr algn="ctr"/>
            <a:r>
              <a:rPr kumimoji="1" lang="en-US" altLang="ja-JP" sz="3200" b="1"/>
              <a:t>pH=3</a:t>
            </a:r>
            <a:endParaRPr kumimoji="1" lang="ja-JP" altLang="en-US" sz="3200" b="1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6238AA0-27A6-7B32-3956-E6BCE7D5112E}"/>
              </a:ext>
            </a:extLst>
          </p:cNvPr>
          <p:cNvSpPr txBox="1"/>
          <p:nvPr/>
        </p:nvSpPr>
        <p:spPr>
          <a:xfrm>
            <a:off x="3302452" y="4757291"/>
            <a:ext cx="16083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/>
              <a:t>C</a:t>
            </a:r>
            <a:endParaRPr kumimoji="1" lang="en-US" altLang="ja-JP" sz="3200" b="1"/>
          </a:p>
          <a:p>
            <a:pPr algn="ctr"/>
            <a:r>
              <a:rPr kumimoji="1" lang="en-US" altLang="ja-JP" sz="3200" b="1"/>
              <a:t>pH=5</a:t>
            </a:r>
            <a:endParaRPr kumimoji="1" lang="ja-JP" altLang="en-US" sz="3200" b="1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746BF0B-864B-A6A7-88BC-4C3AEACDF87A}"/>
              </a:ext>
            </a:extLst>
          </p:cNvPr>
          <p:cNvSpPr txBox="1"/>
          <p:nvPr/>
        </p:nvSpPr>
        <p:spPr>
          <a:xfrm>
            <a:off x="7044419" y="4757291"/>
            <a:ext cx="16083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/>
              <a:t>D</a:t>
            </a:r>
          </a:p>
          <a:p>
            <a:pPr algn="ctr"/>
            <a:r>
              <a:rPr kumimoji="1" lang="en-US" altLang="ja-JP" sz="3200" b="1"/>
              <a:t>pH=</a:t>
            </a:r>
            <a:r>
              <a:rPr lang="en-US" altLang="ja-JP" sz="3200" b="1"/>
              <a:t>7</a:t>
            </a:r>
            <a:endParaRPr kumimoji="1" lang="ja-JP" altLang="en-US" sz="3200" b="1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E97E464-77FA-B7CA-3D00-417841E3D0DF}"/>
              </a:ext>
            </a:extLst>
          </p:cNvPr>
          <p:cNvSpPr txBox="1"/>
          <p:nvPr/>
        </p:nvSpPr>
        <p:spPr>
          <a:xfrm>
            <a:off x="9745435" y="4757291"/>
            <a:ext cx="16083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/>
              <a:t>E</a:t>
            </a:r>
          </a:p>
          <a:p>
            <a:pPr algn="ctr"/>
            <a:r>
              <a:rPr kumimoji="1" lang="en-US" altLang="ja-JP" sz="3200" b="1"/>
              <a:t>pH=</a:t>
            </a:r>
            <a:r>
              <a:rPr lang="en-US" altLang="ja-JP" sz="3200" b="1"/>
              <a:t>9</a:t>
            </a:r>
            <a:endParaRPr kumimoji="1" lang="ja-JP" altLang="en-US" sz="3200" b="1"/>
          </a:p>
        </p:txBody>
      </p:sp>
      <p:sp>
        <p:nvSpPr>
          <p:cNvPr id="13" name="矢印: 上 12">
            <a:extLst>
              <a:ext uri="{FF2B5EF4-FFF2-40B4-BE49-F238E27FC236}">
                <a16:creationId xmlns:a16="http://schemas.microsoft.com/office/drawing/2014/main" id="{0D45436C-1B2E-C60A-6DE3-5B8C67D154A7}"/>
              </a:ext>
            </a:extLst>
          </p:cNvPr>
          <p:cNvSpPr/>
          <p:nvPr/>
        </p:nvSpPr>
        <p:spPr>
          <a:xfrm>
            <a:off x="8450036" y="1853059"/>
            <a:ext cx="525234" cy="1061357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721C2FE-C88D-F9A5-F4BE-F1AC97155033}"/>
              </a:ext>
            </a:extLst>
          </p:cNvPr>
          <p:cNvSpPr txBox="1"/>
          <p:nvPr/>
        </p:nvSpPr>
        <p:spPr>
          <a:xfrm>
            <a:off x="7503657" y="3028482"/>
            <a:ext cx="2943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>
                <a:solidFill>
                  <a:srgbClr val="FF0000"/>
                </a:solidFill>
              </a:rPr>
              <a:t>安全メガネ</a:t>
            </a:r>
            <a:endParaRPr kumimoji="1" lang="ja-JP" altLang="en-US" sz="4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735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4020E7C-7606-7967-BC01-81A8428FF390}"/>
              </a:ext>
            </a:extLst>
          </p:cNvPr>
          <p:cNvSpPr txBox="1"/>
          <p:nvPr/>
        </p:nvSpPr>
        <p:spPr>
          <a:xfrm>
            <a:off x="903081" y="2644170"/>
            <a:ext cx="1054955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b="1"/>
              <a:t>⑥ タブレットで試験管の写真を撮り、　　</a:t>
            </a:r>
            <a:endParaRPr lang="en-US" altLang="ja-JP" sz="4800" b="1"/>
          </a:p>
          <a:p>
            <a:r>
              <a:rPr lang="ja-JP" altLang="en-US" sz="4800" b="1"/>
              <a:t>　</a:t>
            </a:r>
            <a:r>
              <a:rPr lang="en-US" altLang="ja-JP" sz="4800" b="1" err="1"/>
              <a:t>MetaMoJi</a:t>
            </a:r>
            <a:r>
              <a:rPr lang="en-US" altLang="ja-JP" sz="4800" b="1"/>
              <a:t> </a:t>
            </a:r>
            <a:r>
              <a:rPr lang="en-US" altLang="ja-JP" sz="4800" b="1" err="1"/>
              <a:t>ClassRoom</a:t>
            </a:r>
            <a:r>
              <a:rPr lang="ja-JP" altLang="en-US" sz="4800" b="1"/>
              <a:t>に貼る。</a:t>
            </a:r>
          </a:p>
        </p:txBody>
      </p:sp>
    </p:spTree>
    <p:extLst>
      <p:ext uri="{BB962C8B-B14F-4D97-AF65-F5344CB8AC3E}">
        <p14:creationId xmlns:p14="http://schemas.microsoft.com/office/powerpoint/2010/main" val="1486116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6DDD8A0-1989-95AE-9D02-215E3BF9EF44}"/>
              </a:ext>
            </a:extLst>
          </p:cNvPr>
          <p:cNvSpPr txBox="1"/>
          <p:nvPr/>
        </p:nvSpPr>
        <p:spPr>
          <a:xfrm>
            <a:off x="411670" y="234860"/>
            <a:ext cx="28928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5400" b="1">
                <a:ea typeface="游明朝" panose="02020400000000000000" pitchFamily="18" charset="-128"/>
                <a:cs typeface="Times New Roman" panose="02020603050405020304" pitchFamily="18" charset="0"/>
              </a:rPr>
              <a:t>結果：</a:t>
            </a:r>
            <a:endParaRPr lang="en-US" altLang="ja-JP" sz="5400" b="1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2B8DB89-6C83-DA3C-A85D-ED6ABB73F7AD}"/>
              </a:ext>
            </a:extLst>
          </p:cNvPr>
          <p:cNvSpPr txBox="1"/>
          <p:nvPr/>
        </p:nvSpPr>
        <p:spPr>
          <a:xfrm>
            <a:off x="950614" y="2761307"/>
            <a:ext cx="101308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/>
              <a:t>ワークシートの表に色を記入</a:t>
            </a:r>
          </a:p>
        </p:txBody>
      </p:sp>
    </p:spTree>
    <p:extLst>
      <p:ext uri="{BB962C8B-B14F-4D97-AF65-F5344CB8AC3E}">
        <p14:creationId xmlns:p14="http://schemas.microsoft.com/office/powerpoint/2010/main" val="1961330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C6E98AD-0CE7-9079-60DE-F62751081069}"/>
              </a:ext>
            </a:extLst>
          </p:cNvPr>
          <p:cNvSpPr txBox="1"/>
          <p:nvPr/>
        </p:nvSpPr>
        <p:spPr>
          <a:xfrm>
            <a:off x="115479" y="271581"/>
            <a:ext cx="77248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b="1"/>
              <a:t>(3)</a:t>
            </a:r>
            <a:r>
              <a:rPr lang="ja-JP" altLang="en-US" sz="4000" b="1"/>
              <a:t>片付け　</a:t>
            </a:r>
            <a:r>
              <a:rPr lang="en-US" altLang="ja-JP" sz="4000" b="1"/>
              <a:t>…</a:t>
            </a:r>
            <a:r>
              <a:rPr lang="ja-JP" altLang="en-US" sz="4000" b="1"/>
              <a:t>先生の指示に従う</a:t>
            </a:r>
            <a:endParaRPr lang="en-US" altLang="ja-JP" sz="4000" b="1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3F4D79F-C030-80C8-BB56-79D61ACCF921}"/>
              </a:ext>
            </a:extLst>
          </p:cNvPr>
          <p:cNvSpPr txBox="1"/>
          <p:nvPr/>
        </p:nvSpPr>
        <p:spPr>
          <a:xfrm>
            <a:off x="814808" y="1993218"/>
            <a:ext cx="101851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/>
              <a:t>①抽出液が入ったビーカー</a:t>
            </a:r>
            <a:r>
              <a:rPr kumimoji="1" lang="en-US" altLang="ja-JP" sz="3600" b="1"/>
              <a:t>…</a:t>
            </a:r>
            <a:r>
              <a:rPr lang="ja-JP" altLang="en-US" sz="3600" b="1"/>
              <a:t>教卓のビーカーへ</a:t>
            </a:r>
            <a:endParaRPr lang="en-US" altLang="ja-JP" sz="3600" b="1"/>
          </a:p>
          <a:p>
            <a:r>
              <a:rPr kumimoji="1" lang="ja-JP" altLang="en-US" sz="3600" b="1"/>
              <a:t>　試験管</a:t>
            </a:r>
            <a:r>
              <a:rPr kumimoji="1" lang="en-US" altLang="ja-JP" sz="3600" b="1"/>
              <a:t>A~G</a:t>
            </a:r>
            <a:r>
              <a:rPr kumimoji="1" lang="ja-JP" altLang="en-US" sz="3600" b="1"/>
              <a:t>中の液体</a:t>
            </a:r>
            <a:r>
              <a:rPr kumimoji="1" lang="en-US" altLang="ja-JP" sz="3600" b="1"/>
              <a:t>…</a:t>
            </a:r>
            <a:r>
              <a:rPr kumimoji="1" lang="ja-JP" altLang="en-US" sz="3600" b="1"/>
              <a:t>教卓のビーカーへ</a:t>
            </a:r>
            <a:endParaRPr kumimoji="1" lang="en-US" altLang="ja-JP" sz="3600" b="1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646182E-50C9-C0A6-2A66-2F46C88C3AD1}"/>
              </a:ext>
            </a:extLst>
          </p:cNvPr>
          <p:cNvSpPr txBox="1"/>
          <p:nvPr/>
        </p:nvSpPr>
        <p:spPr>
          <a:xfrm>
            <a:off x="814808" y="4207298"/>
            <a:ext cx="10185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/>
              <a:t>②使用した器具の洗浄</a:t>
            </a:r>
            <a:endParaRPr lang="en-US" altLang="ja-JP" sz="3600" b="1"/>
          </a:p>
        </p:txBody>
      </p:sp>
    </p:spTree>
    <p:extLst>
      <p:ext uri="{BB962C8B-B14F-4D97-AF65-F5344CB8AC3E}">
        <p14:creationId xmlns:p14="http://schemas.microsoft.com/office/powerpoint/2010/main" val="957468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10B10FA-5587-A5C6-B00E-FD03D5BDA7A1}"/>
              </a:ext>
            </a:extLst>
          </p:cNvPr>
          <p:cNvSpPr txBox="1"/>
          <p:nvPr/>
        </p:nvSpPr>
        <p:spPr>
          <a:xfrm>
            <a:off x="359229" y="269422"/>
            <a:ext cx="5551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200" b="1"/>
              <a:t>今日の流れ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A0A6825-B13F-F50B-F784-60D4A1DE90F0}"/>
              </a:ext>
            </a:extLst>
          </p:cNvPr>
          <p:cNvSpPr txBox="1"/>
          <p:nvPr/>
        </p:nvSpPr>
        <p:spPr>
          <a:xfrm>
            <a:off x="1771802" y="1805333"/>
            <a:ext cx="9296135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b="1"/>
              <a:t>(1)</a:t>
            </a:r>
            <a:r>
              <a:rPr kumimoji="1" lang="ja-JP" altLang="en-US" sz="5400" b="1"/>
              <a:t>実験の操作</a:t>
            </a:r>
            <a:endParaRPr lang="en-US" altLang="ja-JP" sz="5400" b="1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en-US" altLang="ja-JP" sz="5400" b="1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(2)</a:t>
            </a:r>
            <a:r>
              <a:rPr lang="ja-JP" altLang="ja-JP" sz="5400" b="1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ムラサキキャベツを用いた</a:t>
            </a:r>
            <a:endParaRPr lang="en-US" altLang="ja-JP" sz="5400" b="1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ja-JP" altLang="en-US" sz="5400" b="1">
                <a:ea typeface="游明朝" panose="02020400000000000000" pitchFamily="18" charset="-128"/>
                <a:cs typeface="Times New Roman" panose="02020603050405020304" pitchFamily="18" charset="0"/>
              </a:rPr>
              <a:t>　  </a:t>
            </a:r>
            <a:r>
              <a:rPr lang="en-US" altLang="ja-JP" sz="5400" b="1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pH</a:t>
            </a:r>
            <a:r>
              <a:rPr lang="ja-JP" altLang="ja-JP" sz="5400" b="1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指示薬の作成</a:t>
            </a:r>
            <a:endParaRPr lang="en-US" altLang="ja-JP" sz="5400" b="1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en-US" altLang="ja-JP" sz="5400" b="1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(3)</a:t>
            </a:r>
            <a:r>
              <a:rPr lang="ja-JP" altLang="en-US" sz="5400" b="1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片付け</a:t>
            </a:r>
            <a:endParaRPr lang="en-US" altLang="ja-JP" sz="5400" b="1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en-US" altLang="ja-JP" sz="5400" b="1">
                <a:ea typeface="游明朝" panose="02020400000000000000" pitchFamily="18" charset="-128"/>
                <a:cs typeface="Times New Roman" panose="02020603050405020304" pitchFamily="18" charset="0"/>
              </a:rPr>
              <a:t>(4)</a:t>
            </a:r>
            <a:r>
              <a:rPr lang="ja-JP" altLang="en-US" sz="5400" b="1">
                <a:ea typeface="游明朝" panose="02020400000000000000" pitchFamily="18" charset="-128"/>
                <a:cs typeface="Times New Roman" panose="02020603050405020304" pitchFamily="18" charset="0"/>
              </a:rPr>
              <a:t>来週の</a:t>
            </a:r>
            <a:r>
              <a:rPr lang="en-US" altLang="ja-JP" sz="5400" b="1">
                <a:ea typeface="游明朝" panose="02020400000000000000" pitchFamily="18" charset="-128"/>
                <a:cs typeface="Times New Roman" panose="02020603050405020304" pitchFamily="18" charset="0"/>
              </a:rPr>
              <a:t>SS1</a:t>
            </a:r>
            <a:r>
              <a:rPr lang="ja-JP" altLang="en-US" sz="5400" b="1">
                <a:ea typeface="游明朝" panose="02020400000000000000" pitchFamily="18" charset="-128"/>
                <a:cs typeface="Times New Roman" panose="02020603050405020304" pitchFamily="18" charset="0"/>
              </a:rPr>
              <a:t>に向けて</a:t>
            </a:r>
            <a:endParaRPr lang="en-US" altLang="ja-JP" sz="5400" b="1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2414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7D37F00-F376-59D1-4C34-BD5FB8B9E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27" y="1661145"/>
            <a:ext cx="8963658" cy="353570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8F09F682-3B45-E2F0-5A34-505ECBD96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6872" y="1056649"/>
            <a:ext cx="3279901" cy="414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556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C288BF0-9252-F68F-4667-E3F728EE55B9}"/>
              </a:ext>
            </a:extLst>
          </p:cNvPr>
          <p:cNvSpPr txBox="1"/>
          <p:nvPr/>
        </p:nvSpPr>
        <p:spPr>
          <a:xfrm>
            <a:off x="115479" y="271581"/>
            <a:ext cx="77248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b="1"/>
              <a:t>(4)</a:t>
            </a:r>
            <a:r>
              <a:rPr lang="ja-JP" altLang="en-US" sz="4000" b="1"/>
              <a:t>来週の</a:t>
            </a:r>
            <a:r>
              <a:rPr lang="en-US" altLang="ja-JP" sz="4000" b="1"/>
              <a:t>SS</a:t>
            </a:r>
            <a:r>
              <a:rPr lang="ja-JP" altLang="en-US" sz="4000" b="1"/>
              <a:t>１に向けて</a:t>
            </a:r>
            <a:endParaRPr lang="en-US" altLang="ja-JP" sz="4000" b="1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C1737BE-CD97-3BFE-0A28-4FE4A5261BD8}"/>
              </a:ext>
            </a:extLst>
          </p:cNvPr>
          <p:cNvSpPr txBox="1"/>
          <p:nvPr/>
        </p:nvSpPr>
        <p:spPr>
          <a:xfrm>
            <a:off x="397328" y="1392037"/>
            <a:ext cx="11397343" cy="132343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b="1"/>
              <a:t>ムラサキキャベツ以外に、</a:t>
            </a:r>
            <a:r>
              <a:rPr kumimoji="1" lang="en-US" altLang="ja-JP" sz="4000" b="1"/>
              <a:t>pH</a:t>
            </a:r>
            <a:r>
              <a:rPr kumimoji="1" lang="ja-JP" altLang="en-US" sz="4000" b="1"/>
              <a:t>指示薬として</a:t>
            </a:r>
            <a:endParaRPr kumimoji="1" lang="en-US" altLang="ja-JP" sz="4000" b="1"/>
          </a:p>
          <a:p>
            <a:r>
              <a:rPr kumimoji="1" lang="ja-JP" altLang="en-US" sz="4000" b="1"/>
              <a:t>用いることができる身近なものはないだろうか？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30F0FBD-D415-7CD1-3F1B-25C93D8291D5}"/>
              </a:ext>
            </a:extLst>
          </p:cNvPr>
          <p:cNvSpPr txBox="1"/>
          <p:nvPr/>
        </p:nvSpPr>
        <p:spPr>
          <a:xfrm>
            <a:off x="1401535" y="3045278"/>
            <a:ext cx="9388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/>
              <a:t>各班で話し合い、</a:t>
            </a:r>
            <a:r>
              <a:rPr kumimoji="1" lang="en-US" altLang="ja-JP" sz="3200" b="1"/>
              <a:t>11/21(</a:t>
            </a:r>
            <a:r>
              <a:rPr kumimoji="1" lang="ja-JP" altLang="en-US" sz="3200" b="1"/>
              <a:t>木</a:t>
            </a:r>
            <a:r>
              <a:rPr kumimoji="1" lang="en-US" altLang="ja-JP" sz="3200" b="1"/>
              <a:t>)</a:t>
            </a:r>
            <a:r>
              <a:rPr kumimoji="1" lang="ja-JP" altLang="en-US" sz="3200" b="1"/>
              <a:t>の授業に持ってくる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EB924B5-A4BC-249C-CE01-C6FA97EC2F7D}"/>
              </a:ext>
            </a:extLst>
          </p:cNvPr>
          <p:cNvSpPr txBox="1"/>
          <p:nvPr/>
        </p:nvSpPr>
        <p:spPr>
          <a:xfrm>
            <a:off x="1401535" y="3763912"/>
            <a:ext cx="9388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/>
              <a:t>※</a:t>
            </a:r>
            <a:r>
              <a:rPr lang="ja-JP" altLang="en-US" sz="3200" b="1"/>
              <a:t>注意点</a:t>
            </a:r>
            <a:endParaRPr lang="en-US" altLang="ja-JP" sz="3200" b="1"/>
          </a:p>
          <a:p>
            <a:r>
              <a:rPr kumimoji="1" lang="ja-JP" altLang="en-US" sz="3200" b="1"/>
              <a:t>　　</a:t>
            </a:r>
            <a:r>
              <a:rPr lang="ja-JP" altLang="en-US" sz="3200" b="1"/>
              <a:t>原則、無料で手に入るもの</a:t>
            </a:r>
            <a:endParaRPr lang="en-US" altLang="ja-JP" sz="3200" b="1"/>
          </a:p>
          <a:p>
            <a:r>
              <a:rPr kumimoji="1" lang="ja-JP" altLang="en-US" sz="3200" b="1"/>
              <a:t>　　原則、今回と同じくお湯で抽出すること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4E9DB49-D2B8-C38F-9F41-9C13361B8C1B}"/>
              </a:ext>
            </a:extLst>
          </p:cNvPr>
          <p:cNvSpPr txBox="1"/>
          <p:nvPr/>
        </p:nvSpPr>
        <p:spPr>
          <a:xfrm>
            <a:off x="1243692" y="5607750"/>
            <a:ext cx="9388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/>
              <a:t>↑お金がかかる場合、違う方法で行いたい場合は</a:t>
            </a:r>
            <a:endParaRPr kumimoji="1" lang="en-US" altLang="ja-JP" sz="3200" b="1"/>
          </a:p>
          <a:p>
            <a:pPr algn="ctr"/>
            <a:r>
              <a:rPr lang="ja-JP" altLang="en-US" sz="3200" b="1"/>
              <a:t>　</a:t>
            </a:r>
            <a:r>
              <a:rPr lang="ja-JP" altLang="en-US" sz="3200" b="1">
                <a:solidFill>
                  <a:srgbClr val="FF0000"/>
                </a:solidFill>
              </a:rPr>
              <a:t>必ず事前に相談</a:t>
            </a:r>
            <a:endParaRPr kumimoji="1" lang="ja-JP" altLang="en-US" sz="32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092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3D8802B-796B-C09D-ACAA-79A06CEC42D3}"/>
              </a:ext>
            </a:extLst>
          </p:cNvPr>
          <p:cNvSpPr txBox="1"/>
          <p:nvPr/>
        </p:nvSpPr>
        <p:spPr>
          <a:xfrm>
            <a:off x="5637439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2EB2F3E-018E-2B51-EE0B-5748F016C33B}"/>
              </a:ext>
            </a:extLst>
          </p:cNvPr>
          <p:cNvSpPr txBox="1"/>
          <p:nvPr/>
        </p:nvSpPr>
        <p:spPr>
          <a:xfrm>
            <a:off x="142874" y="106136"/>
            <a:ext cx="19880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/>
              <a:t>結果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95908BE-AD7B-FC94-4776-B4D158FDBC8D}"/>
              </a:ext>
            </a:extLst>
          </p:cNvPr>
          <p:cNvSpPr txBox="1"/>
          <p:nvPr/>
        </p:nvSpPr>
        <p:spPr>
          <a:xfrm>
            <a:off x="2057401" y="420491"/>
            <a:ext cx="4800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/>
              <a:t>実験後の試験管</a:t>
            </a:r>
            <a:r>
              <a:rPr kumimoji="1" lang="en-US" altLang="ja-JP" sz="2800" b="1"/>
              <a:t>A</a:t>
            </a:r>
            <a:r>
              <a:rPr kumimoji="1" lang="ja-JP" altLang="en-US" sz="2800" b="1"/>
              <a:t>～</a:t>
            </a:r>
            <a:r>
              <a:rPr kumimoji="1" lang="en-US" altLang="ja-JP" sz="2800" b="1"/>
              <a:t>G</a:t>
            </a:r>
            <a:r>
              <a:rPr kumimoji="1" lang="ja-JP" altLang="en-US" sz="2800" b="1"/>
              <a:t>の写真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3A9B590-F14A-0986-858A-E5667CFC1D43}"/>
              </a:ext>
            </a:extLst>
          </p:cNvPr>
          <p:cNvSpPr/>
          <p:nvPr/>
        </p:nvSpPr>
        <p:spPr>
          <a:xfrm>
            <a:off x="370114" y="1163381"/>
            <a:ext cx="11451771" cy="544969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18156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2A3DF1A-6156-130D-040C-C1EC9607DD37}"/>
              </a:ext>
            </a:extLst>
          </p:cNvPr>
          <p:cNvSpPr txBox="1"/>
          <p:nvPr/>
        </p:nvSpPr>
        <p:spPr>
          <a:xfrm>
            <a:off x="299357" y="583773"/>
            <a:ext cx="11397343" cy="132343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b="1"/>
              <a:t>ムラサキキャベツ以外に、</a:t>
            </a:r>
            <a:r>
              <a:rPr kumimoji="1" lang="en-US" altLang="ja-JP" sz="4000" b="1"/>
              <a:t>pH</a:t>
            </a:r>
            <a:r>
              <a:rPr kumimoji="1" lang="ja-JP" altLang="en-US" sz="4000" b="1"/>
              <a:t>指示薬として</a:t>
            </a:r>
            <a:endParaRPr kumimoji="1" lang="en-US" altLang="ja-JP" sz="4000" b="1"/>
          </a:p>
          <a:p>
            <a:r>
              <a:rPr kumimoji="1" lang="ja-JP" altLang="en-US" sz="4000" b="1"/>
              <a:t>用いることができる身近なものはないだろうか？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0DC2797-EC4D-E6CF-8E12-C6ED9AAABFD7}"/>
              </a:ext>
            </a:extLst>
          </p:cNvPr>
          <p:cNvSpPr txBox="1"/>
          <p:nvPr/>
        </p:nvSpPr>
        <p:spPr>
          <a:xfrm>
            <a:off x="759277" y="2605717"/>
            <a:ext cx="5663295" cy="122325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sz="4000" b="1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E4D45B5-CE31-C3D6-81A4-7C0EBCA42243}"/>
              </a:ext>
            </a:extLst>
          </p:cNvPr>
          <p:cNvSpPr txBox="1"/>
          <p:nvPr/>
        </p:nvSpPr>
        <p:spPr>
          <a:xfrm>
            <a:off x="636814" y="2144052"/>
            <a:ext cx="2204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/>
              <a:t>班ごとに記入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677D219-02FC-DF27-65F2-E02CEB62357E}"/>
              </a:ext>
            </a:extLst>
          </p:cNvPr>
          <p:cNvSpPr txBox="1"/>
          <p:nvPr/>
        </p:nvSpPr>
        <p:spPr>
          <a:xfrm>
            <a:off x="6422572" y="2598367"/>
            <a:ext cx="4895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200" b="1"/>
              <a:t>を用いる。</a:t>
            </a:r>
            <a:endParaRPr kumimoji="1" lang="ja-JP" altLang="en-US" sz="7200" b="1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CC6D32C-52F2-678A-E67A-DB4435C1E69E}"/>
              </a:ext>
            </a:extLst>
          </p:cNvPr>
          <p:cNvSpPr txBox="1"/>
          <p:nvPr/>
        </p:nvSpPr>
        <p:spPr>
          <a:xfrm>
            <a:off x="911678" y="4399137"/>
            <a:ext cx="9995807" cy="206697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sz="4000" b="1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7CFF762-7864-ABF4-90F6-E71214071DE1}"/>
              </a:ext>
            </a:extLst>
          </p:cNvPr>
          <p:cNvSpPr txBox="1"/>
          <p:nvPr/>
        </p:nvSpPr>
        <p:spPr>
          <a:xfrm>
            <a:off x="911678" y="3937472"/>
            <a:ext cx="2204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/>
              <a:t>理由</a:t>
            </a:r>
            <a:endParaRPr kumimoji="1" lang="ja-JP" altLang="en-US" sz="2400" b="1"/>
          </a:p>
        </p:txBody>
      </p:sp>
    </p:spTree>
    <p:extLst>
      <p:ext uri="{BB962C8B-B14F-4D97-AF65-F5344CB8AC3E}">
        <p14:creationId xmlns:p14="http://schemas.microsoft.com/office/powerpoint/2010/main" val="5846843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128C69-2DE0-BB39-24CB-996A7A9F0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70DD745-3AD5-C7A9-3F62-6A311984447E}"/>
              </a:ext>
            </a:extLst>
          </p:cNvPr>
          <p:cNvSpPr txBox="1"/>
          <p:nvPr/>
        </p:nvSpPr>
        <p:spPr>
          <a:xfrm>
            <a:off x="783771" y="32619"/>
            <a:ext cx="10760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/>
              <a:t>SS1 </a:t>
            </a:r>
            <a:r>
              <a:rPr kumimoji="1" lang="ja-JP" altLang="en-US" sz="6000" b="1"/>
              <a:t>化学分野②　</a:t>
            </a:r>
            <a:r>
              <a:rPr kumimoji="1" lang="en-US" altLang="ja-JP" sz="6000" b="1"/>
              <a:t>11/21(</a:t>
            </a:r>
            <a:r>
              <a:rPr kumimoji="1" lang="ja-JP" altLang="en-US" sz="6000" b="1"/>
              <a:t>木）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5AD29AA-8284-C64E-402F-704DD3460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128" y="1048282"/>
            <a:ext cx="11720286" cy="542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0719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C8828-5E4B-3CD5-8C64-B5B3E25C7B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1694481-305B-C394-56E0-82EE775E5799}"/>
              </a:ext>
            </a:extLst>
          </p:cNvPr>
          <p:cNvSpPr txBox="1"/>
          <p:nvPr/>
        </p:nvSpPr>
        <p:spPr>
          <a:xfrm>
            <a:off x="359229" y="269422"/>
            <a:ext cx="5551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200" b="1"/>
              <a:t>今日の流れ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0E3C885-B279-175F-4DDF-F7037C018D84}"/>
              </a:ext>
            </a:extLst>
          </p:cNvPr>
          <p:cNvSpPr txBox="1"/>
          <p:nvPr/>
        </p:nvSpPr>
        <p:spPr>
          <a:xfrm>
            <a:off x="1532180" y="2058425"/>
            <a:ext cx="875752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b="1"/>
              <a:t>(1)</a:t>
            </a:r>
            <a:r>
              <a:rPr lang="ja-JP" altLang="en-US" sz="5400" b="1"/>
              <a:t>各班持参したものの確認</a:t>
            </a:r>
            <a:endParaRPr lang="en-US" altLang="ja-JP" sz="5400" b="1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en-US" altLang="ja-JP" sz="5400" b="1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(2)</a:t>
            </a:r>
            <a:r>
              <a:rPr lang="ja-JP" altLang="en-US" sz="5400" b="1">
                <a:ea typeface="游明朝" panose="02020400000000000000" pitchFamily="18" charset="-128"/>
                <a:cs typeface="Times New Roman" panose="02020603050405020304" pitchFamily="18" charset="0"/>
              </a:rPr>
              <a:t>各班で実験</a:t>
            </a:r>
            <a:endParaRPr lang="en-US" altLang="ja-JP" sz="5400" b="1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en-US" altLang="ja-JP" sz="5400" b="1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(3)</a:t>
            </a:r>
            <a:r>
              <a:rPr lang="ja-JP" altLang="en-US" sz="5400" b="1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片付け</a:t>
            </a:r>
            <a:endParaRPr lang="en-US" altLang="ja-JP" sz="5400" b="1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en-US" altLang="ja-JP" sz="5400" b="1">
                <a:ea typeface="游明朝" panose="02020400000000000000" pitchFamily="18" charset="-128"/>
                <a:cs typeface="Times New Roman" panose="02020603050405020304" pitchFamily="18" charset="0"/>
              </a:rPr>
              <a:t>(4)</a:t>
            </a:r>
            <a:r>
              <a:rPr lang="ja-JP" altLang="en-US" sz="5400" b="1">
                <a:ea typeface="游明朝" panose="02020400000000000000" pitchFamily="18" charset="-128"/>
                <a:cs typeface="Times New Roman" panose="02020603050405020304" pitchFamily="18" charset="0"/>
              </a:rPr>
              <a:t>実験の考察</a:t>
            </a:r>
            <a:r>
              <a:rPr lang="en-US" altLang="ja-JP" sz="5400" b="1">
                <a:ea typeface="游明朝" panose="02020400000000000000" pitchFamily="18" charset="-128"/>
                <a:cs typeface="Times New Roman" panose="02020603050405020304" pitchFamily="18" charset="0"/>
              </a:rPr>
              <a:t>(</a:t>
            </a:r>
            <a:r>
              <a:rPr lang="en-US" altLang="ja-JP" sz="5400" b="1" err="1">
                <a:ea typeface="游明朝" panose="02020400000000000000" pitchFamily="18" charset="-128"/>
                <a:cs typeface="Times New Roman" panose="02020603050405020304" pitchFamily="18" charset="0"/>
              </a:rPr>
              <a:t>MetaMoJi</a:t>
            </a:r>
            <a:r>
              <a:rPr lang="en-US" altLang="ja-JP" sz="5400" b="1">
                <a:ea typeface="游明朝" panose="02020400000000000000" pitchFamily="18" charset="-128"/>
                <a:cs typeface="Times New Roman" panose="02020603050405020304" pitchFamily="18" charset="0"/>
              </a:rPr>
              <a:t>)</a:t>
            </a:r>
            <a:endParaRPr lang="en-US" altLang="ja-JP" sz="5400" b="1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3403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7E140F1-BC51-23EB-8A6C-DD50CA7F1C27}"/>
              </a:ext>
            </a:extLst>
          </p:cNvPr>
          <p:cNvSpPr txBox="1"/>
          <p:nvPr/>
        </p:nvSpPr>
        <p:spPr>
          <a:xfrm>
            <a:off x="2108767" y="2836120"/>
            <a:ext cx="79744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800" b="1"/>
              <a:t>(1)</a:t>
            </a:r>
            <a:r>
              <a:rPr lang="ja-JP" altLang="en-US" sz="4800" b="1"/>
              <a:t>各班持参したものの確認</a:t>
            </a:r>
            <a:endParaRPr lang="en-US" altLang="ja-JP" sz="4800" b="1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4655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EEDFD3B-458A-9CB5-020D-C6B463FCAACE}"/>
              </a:ext>
            </a:extLst>
          </p:cNvPr>
          <p:cNvSpPr txBox="1"/>
          <p:nvPr/>
        </p:nvSpPr>
        <p:spPr>
          <a:xfrm>
            <a:off x="3561670" y="2917764"/>
            <a:ext cx="60946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b="1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(2)</a:t>
            </a:r>
            <a:r>
              <a:rPr lang="ja-JP" altLang="en-US" sz="4000" b="1">
                <a:ea typeface="游明朝" panose="02020400000000000000" pitchFamily="18" charset="-128"/>
                <a:cs typeface="Times New Roman" panose="02020603050405020304" pitchFamily="18" charset="0"/>
              </a:rPr>
              <a:t>各班で実験</a:t>
            </a:r>
            <a:endParaRPr lang="en-US" altLang="ja-JP" sz="4000" b="1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1564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CEA7DB-4BB8-F1AE-0982-C6ADDF0767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DE8FB6-CFAF-3462-DC7B-4C30C42098F3}"/>
              </a:ext>
            </a:extLst>
          </p:cNvPr>
          <p:cNvSpPr txBox="1"/>
          <p:nvPr/>
        </p:nvSpPr>
        <p:spPr>
          <a:xfrm>
            <a:off x="683273" y="479304"/>
            <a:ext cx="28928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5400" b="1">
                <a:ea typeface="游明朝" panose="02020400000000000000" pitchFamily="18" charset="-128"/>
                <a:cs typeface="Times New Roman" panose="02020603050405020304" pitchFamily="18" charset="0"/>
              </a:rPr>
              <a:t>器具：</a:t>
            </a:r>
            <a:endParaRPr lang="en-US" altLang="ja-JP" sz="5400" b="1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D48AC16-11E1-A0A0-898E-ACF9276E6E7A}"/>
              </a:ext>
            </a:extLst>
          </p:cNvPr>
          <p:cNvSpPr txBox="1"/>
          <p:nvPr/>
        </p:nvSpPr>
        <p:spPr>
          <a:xfrm>
            <a:off x="1591148" y="1699416"/>
            <a:ext cx="968947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400" b="1"/>
              <a:t>200mL</a:t>
            </a:r>
            <a:r>
              <a:rPr lang="ja-JP" altLang="en-US" sz="4400" b="1"/>
              <a:t>ビーカー、試験管</a:t>
            </a:r>
            <a:r>
              <a:rPr lang="en-US" altLang="ja-JP" sz="4400" b="1"/>
              <a:t>×</a:t>
            </a:r>
            <a:r>
              <a:rPr lang="ja-JP" altLang="en-US" sz="4400" b="1"/>
              <a:t>７</a:t>
            </a:r>
            <a:r>
              <a:rPr lang="en-US" altLang="ja-JP" sz="4400" b="1"/>
              <a:t>(A</a:t>
            </a:r>
            <a:r>
              <a:rPr lang="ja-JP" altLang="en-US" sz="4400" b="1"/>
              <a:t>～</a:t>
            </a:r>
            <a:r>
              <a:rPr lang="en-US" altLang="ja-JP" sz="4400" b="1"/>
              <a:t>G)</a:t>
            </a:r>
            <a:r>
              <a:rPr lang="ja-JP" altLang="en-US" sz="4400" b="1"/>
              <a:t>、試験管立て、ガラス棒、</a:t>
            </a:r>
            <a:endParaRPr lang="en-US" altLang="ja-JP" sz="4400" b="1"/>
          </a:p>
          <a:p>
            <a:r>
              <a:rPr lang="ja-JP" altLang="en-US" sz="4400" b="1"/>
              <a:t>こまごめピペット</a:t>
            </a:r>
            <a:r>
              <a:rPr lang="en-US" altLang="ja-JP" sz="4400" b="1"/>
              <a:t>(2mL)</a:t>
            </a:r>
            <a:r>
              <a:rPr lang="ja-JP" altLang="en-US" sz="4400" b="1"/>
              <a:t>、</a:t>
            </a:r>
            <a:endParaRPr lang="en-US" altLang="ja-JP" sz="4400" b="1"/>
          </a:p>
          <a:p>
            <a:r>
              <a:rPr lang="ja-JP" altLang="en-US" sz="4400" b="1">
                <a:solidFill>
                  <a:srgbClr val="FF0000"/>
                </a:solidFill>
              </a:rPr>
              <a:t>各班で持参したもの</a:t>
            </a:r>
            <a:r>
              <a:rPr lang="ja-JP" altLang="en-US" sz="4400" b="1"/>
              <a:t>、</a:t>
            </a:r>
            <a:endParaRPr lang="en-US" altLang="ja-JP" sz="4400" b="1"/>
          </a:p>
          <a:p>
            <a:r>
              <a:rPr lang="ja-JP" altLang="en-US" sz="4400" b="1"/>
              <a:t>ガスバーナー、チャッカマン、</a:t>
            </a:r>
            <a:endParaRPr lang="en-US" altLang="ja-JP" sz="4400" b="1"/>
          </a:p>
          <a:p>
            <a:r>
              <a:rPr lang="ja-JP" altLang="en-US" sz="4400" b="1"/>
              <a:t>金網、軍手、安全メガネ</a:t>
            </a:r>
          </a:p>
        </p:txBody>
      </p:sp>
    </p:spTree>
    <p:extLst>
      <p:ext uri="{BB962C8B-B14F-4D97-AF65-F5344CB8AC3E}">
        <p14:creationId xmlns:p14="http://schemas.microsoft.com/office/powerpoint/2010/main" val="25300256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665E85-63B5-360F-AEE7-C24C01F5A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F830E7F-B296-201D-B1AD-5ED303BB7416}"/>
              </a:ext>
            </a:extLst>
          </p:cNvPr>
          <p:cNvSpPr txBox="1"/>
          <p:nvPr/>
        </p:nvSpPr>
        <p:spPr>
          <a:xfrm>
            <a:off x="411670" y="144326"/>
            <a:ext cx="28928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5400" b="1">
                <a:ea typeface="游明朝" panose="02020400000000000000" pitchFamily="18" charset="-128"/>
                <a:cs typeface="Times New Roman" panose="02020603050405020304" pitchFamily="18" charset="0"/>
              </a:rPr>
              <a:t>試薬：</a:t>
            </a:r>
            <a:endParaRPr lang="en-US" altLang="ja-JP" sz="5400" b="1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25924BA-D213-76CA-A73A-4B3F5903618E}"/>
              </a:ext>
            </a:extLst>
          </p:cNvPr>
          <p:cNvSpPr txBox="1"/>
          <p:nvPr/>
        </p:nvSpPr>
        <p:spPr>
          <a:xfrm>
            <a:off x="1459493" y="1312586"/>
            <a:ext cx="9884499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400" b="1"/>
              <a:t>水　　</a:t>
            </a:r>
            <a:r>
              <a:rPr lang="en-US" altLang="ja-JP" sz="4400" b="1"/>
              <a:t>…pH=7</a:t>
            </a:r>
            <a:r>
              <a:rPr lang="ja-JP" altLang="en-US" sz="4400" b="1"/>
              <a:t>　　　　</a:t>
            </a:r>
            <a:r>
              <a:rPr lang="en-US" altLang="ja-JP" sz="4400" b="1"/>
              <a:t>(</a:t>
            </a:r>
            <a:r>
              <a:rPr lang="ja-JP" altLang="en-US" sz="4400" b="1"/>
              <a:t>中性）</a:t>
            </a:r>
            <a:endParaRPr lang="en-US" altLang="ja-JP" sz="4400" b="1"/>
          </a:p>
          <a:p>
            <a:endParaRPr lang="en-US" altLang="ja-JP" sz="4400" b="1"/>
          </a:p>
          <a:p>
            <a:r>
              <a:rPr lang="ja-JP" altLang="en-US" sz="4400" b="1"/>
              <a:t>塩酸</a:t>
            </a:r>
            <a:r>
              <a:rPr lang="en-US" altLang="ja-JP" sz="4400" b="1"/>
              <a:t>(HCl</a:t>
            </a:r>
            <a:r>
              <a:rPr lang="ja-JP" altLang="en-US" sz="4400" b="1"/>
              <a:t>水溶液</a:t>
            </a:r>
            <a:r>
              <a:rPr lang="en-US" altLang="ja-JP" sz="4400" b="1"/>
              <a:t>)</a:t>
            </a:r>
          </a:p>
          <a:p>
            <a:r>
              <a:rPr lang="ja-JP" altLang="en-US" sz="4400" b="1"/>
              <a:t>　　　</a:t>
            </a:r>
            <a:r>
              <a:rPr lang="en-US" altLang="ja-JP" sz="4400" b="1"/>
              <a:t>…pH=1, 3, 5</a:t>
            </a:r>
            <a:r>
              <a:rPr lang="ja-JP" altLang="en-US" sz="4400" b="1"/>
              <a:t>　   </a:t>
            </a:r>
            <a:r>
              <a:rPr lang="en-US" altLang="ja-JP" sz="4400" b="1"/>
              <a:t>(</a:t>
            </a:r>
            <a:r>
              <a:rPr lang="ja-JP" altLang="en-US" sz="4400" b="1"/>
              <a:t>酸性</a:t>
            </a:r>
            <a:r>
              <a:rPr lang="en-US" altLang="ja-JP" sz="4400" b="1"/>
              <a:t>)</a:t>
            </a:r>
            <a:r>
              <a:rPr lang="ja-JP" altLang="en-US" sz="4400" b="1"/>
              <a:t>　　</a:t>
            </a:r>
            <a:endParaRPr lang="en-US" altLang="ja-JP" sz="4400" b="1"/>
          </a:p>
          <a:p>
            <a:r>
              <a:rPr lang="ja-JP" altLang="en-US" sz="4400" b="1"/>
              <a:t>　　　　</a:t>
            </a:r>
            <a:endParaRPr lang="en-US" altLang="ja-JP" sz="4400" b="1"/>
          </a:p>
          <a:p>
            <a:r>
              <a:rPr lang="ja-JP" altLang="en-US" sz="4400" b="1"/>
              <a:t>水酸化ナトリウム</a:t>
            </a:r>
            <a:r>
              <a:rPr lang="en-US" altLang="ja-JP" sz="4400" b="1"/>
              <a:t>(NaOH)</a:t>
            </a:r>
            <a:r>
              <a:rPr lang="ja-JP" altLang="en-US" sz="4400" b="1"/>
              <a:t>水溶液</a:t>
            </a:r>
            <a:endParaRPr lang="en-US" altLang="ja-JP" sz="4400" b="1"/>
          </a:p>
          <a:p>
            <a:r>
              <a:rPr lang="ja-JP" altLang="en-US" sz="4400" b="1"/>
              <a:t>　　　</a:t>
            </a:r>
            <a:r>
              <a:rPr lang="en-US" altLang="ja-JP" sz="4400" b="1"/>
              <a:t>…pH=9,11,13  (</a:t>
            </a:r>
            <a:r>
              <a:rPr lang="ja-JP" altLang="en-US" sz="4400" b="1"/>
              <a:t>塩基性</a:t>
            </a:r>
            <a:r>
              <a:rPr lang="en-US" altLang="ja-JP" sz="4400" b="1"/>
              <a:t>)</a:t>
            </a:r>
            <a:endParaRPr lang="ja-JP" altLang="en-US" sz="4400" b="1"/>
          </a:p>
        </p:txBody>
      </p:sp>
    </p:spTree>
    <p:extLst>
      <p:ext uri="{BB962C8B-B14F-4D97-AF65-F5344CB8AC3E}">
        <p14:creationId xmlns:p14="http://schemas.microsoft.com/office/powerpoint/2010/main" val="1953908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2D63AF7-E667-A589-E926-5497D1901C2E}"/>
              </a:ext>
            </a:extLst>
          </p:cNvPr>
          <p:cNvSpPr txBox="1"/>
          <p:nvPr/>
        </p:nvSpPr>
        <p:spPr>
          <a:xfrm>
            <a:off x="305602" y="561292"/>
            <a:ext cx="60976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b="1"/>
              <a:t>(1)</a:t>
            </a:r>
            <a:r>
              <a:rPr kumimoji="1" lang="ja-JP" altLang="en-US" sz="4000" b="1"/>
              <a:t>実験の操作</a:t>
            </a:r>
            <a:endParaRPr lang="en-US" altLang="ja-JP" sz="4000" b="1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D40C1C6-4A28-E402-0AFC-04A71730DA4F}"/>
              </a:ext>
            </a:extLst>
          </p:cNvPr>
          <p:cNvSpPr txBox="1"/>
          <p:nvPr/>
        </p:nvSpPr>
        <p:spPr>
          <a:xfrm>
            <a:off x="4793380" y="521434"/>
            <a:ext cx="60976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0" b="1"/>
              <a:t>①こまごめピペット</a:t>
            </a:r>
            <a:endParaRPr lang="en-US" altLang="ja-JP" sz="4000" b="1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CC85C72-EA91-93FE-A7CC-83EFA3C26C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427" y="1677569"/>
            <a:ext cx="2877953" cy="4844925"/>
          </a:xfrm>
          <a:prstGeom prst="rect">
            <a:avLst/>
          </a:prstGeom>
        </p:spPr>
      </p:pic>
      <p:pic>
        <p:nvPicPr>
          <p:cNvPr id="6" name="図 5" descr="テキスト&#10;&#10;自動的に生成された説明">
            <a:extLst>
              <a:ext uri="{FF2B5EF4-FFF2-40B4-BE49-F238E27FC236}">
                <a16:creationId xmlns:a16="http://schemas.microsoft.com/office/drawing/2014/main" id="{CBD30294-67C9-51D5-5C60-A378EB1263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228" y="1986073"/>
            <a:ext cx="4146165" cy="401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9585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3CF9DE4A-F86E-C099-6BC7-2C1D5CC4A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484" y="654257"/>
            <a:ext cx="10722544" cy="583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6497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F70547-FF06-65EE-4DCB-351F57E52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B9EAE9B-99C9-149A-C5D0-0960FCFB4637}"/>
              </a:ext>
            </a:extLst>
          </p:cNvPr>
          <p:cNvSpPr txBox="1"/>
          <p:nvPr/>
        </p:nvSpPr>
        <p:spPr>
          <a:xfrm>
            <a:off x="411670" y="144326"/>
            <a:ext cx="36261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5400" b="1">
                <a:ea typeface="游明朝" panose="02020400000000000000" pitchFamily="18" charset="-128"/>
                <a:cs typeface="Times New Roman" panose="02020603050405020304" pitchFamily="18" charset="0"/>
              </a:rPr>
              <a:t>実験手順：</a:t>
            </a:r>
            <a:endParaRPr lang="en-US" altLang="ja-JP" sz="5400" b="1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D4B2322-B290-B29D-6658-6B97E15FE576}"/>
              </a:ext>
            </a:extLst>
          </p:cNvPr>
          <p:cNvSpPr txBox="1"/>
          <p:nvPr/>
        </p:nvSpPr>
        <p:spPr>
          <a:xfrm>
            <a:off x="1461489" y="1132988"/>
            <a:ext cx="1017534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5400" b="1"/>
              <a:t>① </a:t>
            </a:r>
            <a:r>
              <a:rPr lang="en-US" altLang="ja-JP" sz="5400" b="1"/>
              <a:t>200mL</a:t>
            </a:r>
            <a:r>
              <a:rPr lang="ja-JP" altLang="en-US" sz="5400" b="1"/>
              <a:t>ビーカーに</a:t>
            </a:r>
            <a:endParaRPr lang="en-US" altLang="ja-JP" sz="5400" b="1"/>
          </a:p>
          <a:p>
            <a:r>
              <a:rPr lang="ja-JP" altLang="en-US" sz="5400" b="1"/>
              <a:t>　水道水を約</a:t>
            </a:r>
            <a:r>
              <a:rPr lang="en-US" altLang="ja-JP" sz="5400" b="1"/>
              <a:t>100mL</a:t>
            </a:r>
            <a:r>
              <a:rPr lang="ja-JP" altLang="en-US" sz="5400" b="1"/>
              <a:t>、</a:t>
            </a:r>
            <a:endParaRPr lang="en-US" altLang="ja-JP" sz="5400" b="1"/>
          </a:p>
          <a:p>
            <a:r>
              <a:rPr lang="ja-JP" altLang="en-US" sz="5400" b="1"/>
              <a:t>　</a:t>
            </a:r>
            <a:r>
              <a:rPr lang="ja-JP" altLang="en-US" sz="5400" b="1">
                <a:solidFill>
                  <a:srgbClr val="FF0000"/>
                </a:solidFill>
              </a:rPr>
              <a:t>各班持参したもの</a:t>
            </a:r>
            <a:r>
              <a:rPr lang="ja-JP" altLang="en-US" sz="5400" b="1"/>
              <a:t>を　</a:t>
            </a:r>
            <a:endParaRPr lang="en-US" altLang="ja-JP" sz="5400" b="1"/>
          </a:p>
          <a:p>
            <a:r>
              <a:rPr lang="ja-JP" altLang="en-US" sz="5400" b="1"/>
              <a:t>　小さくちぎって入れる。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24D0A48-2ABB-B473-CE28-BF4B1AC05118}"/>
              </a:ext>
            </a:extLst>
          </p:cNvPr>
          <p:cNvSpPr txBox="1"/>
          <p:nvPr/>
        </p:nvSpPr>
        <p:spPr>
          <a:xfrm>
            <a:off x="1369363" y="4847849"/>
            <a:ext cx="986148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ja-JP" sz="5400" b="1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② 金網を設置し、</a:t>
            </a:r>
            <a:endParaRPr lang="en-US" altLang="ja-JP" sz="5400" b="1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ja-JP" altLang="en-US" sz="5400" b="1">
                <a:ea typeface="游明朝" panose="020204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ja-JP" sz="5400" b="1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その上に①のビーカーを置く</a:t>
            </a:r>
            <a:endParaRPr lang="ja-JP" altLang="en-US" sz="5400" b="1"/>
          </a:p>
        </p:txBody>
      </p:sp>
    </p:spTree>
    <p:extLst>
      <p:ext uri="{BB962C8B-B14F-4D97-AF65-F5344CB8AC3E}">
        <p14:creationId xmlns:p14="http://schemas.microsoft.com/office/powerpoint/2010/main" val="28266515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2777B35-A792-A5C5-2ECC-0CAA40724776}"/>
              </a:ext>
            </a:extLst>
          </p:cNvPr>
          <p:cNvSpPr txBox="1"/>
          <p:nvPr/>
        </p:nvSpPr>
        <p:spPr>
          <a:xfrm>
            <a:off x="675721" y="2079188"/>
            <a:ext cx="1110181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5400" b="1"/>
              <a:t>③ ガスバーナーを用いて</a:t>
            </a:r>
            <a:endParaRPr lang="en-US" altLang="ja-JP" sz="5400" b="1"/>
          </a:p>
          <a:p>
            <a:r>
              <a:rPr lang="ja-JP" altLang="en-US" sz="5400" b="1"/>
              <a:t>　①のビーカーを約</a:t>
            </a:r>
            <a:r>
              <a:rPr lang="en-US" altLang="ja-JP" sz="5400" b="1"/>
              <a:t>10</a:t>
            </a:r>
            <a:r>
              <a:rPr lang="ja-JP" altLang="en-US" sz="5400" b="1"/>
              <a:t>分加熱する。（適宜ガラス棒でかき混ぜる）</a:t>
            </a:r>
          </a:p>
        </p:txBody>
      </p:sp>
    </p:spTree>
    <p:extLst>
      <p:ext uri="{BB962C8B-B14F-4D97-AF65-F5344CB8AC3E}">
        <p14:creationId xmlns:p14="http://schemas.microsoft.com/office/powerpoint/2010/main" val="39366951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8269FB-388D-127A-F05C-3D063E9F22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20F8453-E485-EE3F-1517-B7493E31FBB2}"/>
              </a:ext>
            </a:extLst>
          </p:cNvPr>
          <p:cNvSpPr txBox="1"/>
          <p:nvPr/>
        </p:nvSpPr>
        <p:spPr>
          <a:xfrm>
            <a:off x="542975" y="1644004"/>
            <a:ext cx="1126958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b="1"/>
              <a:t>④ ③でできた抽出液を</a:t>
            </a:r>
            <a:endParaRPr lang="en-US" altLang="ja-JP" sz="4800" b="1"/>
          </a:p>
          <a:p>
            <a:r>
              <a:rPr lang="ja-JP" altLang="en-US" sz="4800" b="1"/>
              <a:t>　こまごめピペットを用いて</a:t>
            </a:r>
            <a:endParaRPr lang="en-US" altLang="ja-JP" sz="4800" b="1"/>
          </a:p>
          <a:p>
            <a:r>
              <a:rPr lang="ja-JP" altLang="en-US" sz="4800" b="1"/>
              <a:t>　</a:t>
            </a:r>
            <a:r>
              <a:rPr lang="en-US" altLang="ja-JP" sz="4800" b="1"/>
              <a:t>4mL</a:t>
            </a:r>
            <a:r>
              <a:rPr lang="ja-JP" altLang="en-US" sz="4800" b="1"/>
              <a:t>ずつ</a:t>
            </a:r>
            <a:r>
              <a:rPr lang="en-US" altLang="ja-JP" sz="4800" b="1"/>
              <a:t>A</a:t>
            </a:r>
            <a:r>
              <a:rPr lang="ja-JP" altLang="en-US" sz="4800" b="1"/>
              <a:t>～</a:t>
            </a:r>
            <a:r>
              <a:rPr lang="en-US" altLang="ja-JP" sz="4800" b="1"/>
              <a:t>G</a:t>
            </a:r>
            <a:r>
              <a:rPr lang="ja-JP" altLang="en-US" sz="4800" b="1"/>
              <a:t>の試験管に入れる。　　　　（ビーカーが熱いので、軍手を用いる</a:t>
            </a:r>
            <a:r>
              <a:rPr lang="ja-JP" altLang="en-US" sz="5400" b="1"/>
              <a:t>）</a:t>
            </a:r>
            <a:endParaRPr lang="ja-JP" altLang="en-US" b="1"/>
          </a:p>
        </p:txBody>
      </p:sp>
    </p:spTree>
    <p:extLst>
      <p:ext uri="{BB962C8B-B14F-4D97-AF65-F5344CB8AC3E}">
        <p14:creationId xmlns:p14="http://schemas.microsoft.com/office/powerpoint/2010/main" val="36453893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8A7CCB-D673-95FF-8BBE-74EA409C76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B6C32DD-1C3F-DF73-8F15-78DA9F446D04}"/>
              </a:ext>
            </a:extLst>
          </p:cNvPr>
          <p:cNvSpPr txBox="1"/>
          <p:nvPr/>
        </p:nvSpPr>
        <p:spPr>
          <a:xfrm>
            <a:off x="1473452" y="455433"/>
            <a:ext cx="1007877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5400" b="1"/>
              <a:t>⑤ 下の表に従って、</a:t>
            </a:r>
            <a:endParaRPr lang="en-US" altLang="ja-JP" sz="5400" b="1"/>
          </a:p>
          <a:p>
            <a:r>
              <a:rPr lang="ja-JP" altLang="en-US" sz="5400" b="1"/>
              <a:t>　</a:t>
            </a:r>
            <a:r>
              <a:rPr lang="en-US" altLang="ja-JP" sz="5400" b="1"/>
              <a:t>A</a:t>
            </a:r>
            <a:r>
              <a:rPr lang="ja-JP" altLang="en-US" sz="5400" b="1"/>
              <a:t>～</a:t>
            </a:r>
            <a:r>
              <a:rPr lang="en-US" altLang="ja-JP" sz="5400" b="1"/>
              <a:t>G</a:t>
            </a:r>
            <a:r>
              <a:rPr lang="ja-JP" altLang="en-US" sz="5400" b="1"/>
              <a:t>の試験管に試薬を</a:t>
            </a:r>
            <a:endParaRPr lang="en-US" altLang="ja-JP" sz="5400" b="1"/>
          </a:p>
          <a:p>
            <a:r>
              <a:rPr lang="ja-JP" altLang="en-US" sz="5400" b="1"/>
              <a:t>　</a:t>
            </a:r>
            <a:r>
              <a:rPr lang="en-US" altLang="ja-JP" sz="5400" b="1"/>
              <a:t>3mL</a:t>
            </a:r>
            <a:r>
              <a:rPr lang="ja-JP" altLang="en-US" sz="5400" b="1"/>
              <a:t>入れて軽く振り、</a:t>
            </a:r>
            <a:endParaRPr lang="en-US" altLang="ja-JP" sz="5400" b="1"/>
          </a:p>
          <a:p>
            <a:r>
              <a:rPr lang="ja-JP" altLang="en-US" sz="5400" b="1"/>
              <a:t>　色を観察する。</a:t>
            </a: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CBBD7C2E-3EAB-9186-02EB-A906261B4F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56204"/>
              </p:ext>
            </p:extLst>
          </p:nvPr>
        </p:nvGraphicFramePr>
        <p:xfrm>
          <a:off x="1399631" y="4506593"/>
          <a:ext cx="9392737" cy="15411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4698">
                  <a:extLst>
                    <a:ext uri="{9D8B030D-6E8A-4147-A177-3AD203B41FA5}">
                      <a16:colId xmlns:a16="http://schemas.microsoft.com/office/drawing/2014/main" val="3346011403"/>
                    </a:ext>
                  </a:extLst>
                </a:gridCol>
                <a:gridCol w="1052577">
                  <a:extLst>
                    <a:ext uri="{9D8B030D-6E8A-4147-A177-3AD203B41FA5}">
                      <a16:colId xmlns:a16="http://schemas.microsoft.com/office/drawing/2014/main" val="3680322637"/>
                    </a:ext>
                  </a:extLst>
                </a:gridCol>
                <a:gridCol w="1052577">
                  <a:extLst>
                    <a:ext uri="{9D8B030D-6E8A-4147-A177-3AD203B41FA5}">
                      <a16:colId xmlns:a16="http://schemas.microsoft.com/office/drawing/2014/main" val="3531965939"/>
                    </a:ext>
                  </a:extLst>
                </a:gridCol>
                <a:gridCol w="1052577">
                  <a:extLst>
                    <a:ext uri="{9D8B030D-6E8A-4147-A177-3AD203B41FA5}">
                      <a16:colId xmlns:a16="http://schemas.microsoft.com/office/drawing/2014/main" val="148057287"/>
                    </a:ext>
                  </a:extLst>
                </a:gridCol>
                <a:gridCol w="1052577">
                  <a:extLst>
                    <a:ext uri="{9D8B030D-6E8A-4147-A177-3AD203B41FA5}">
                      <a16:colId xmlns:a16="http://schemas.microsoft.com/office/drawing/2014/main" val="1318352498"/>
                    </a:ext>
                  </a:extLst>
                </a:gridCol>
                <a:gridCol w="1052577">
                  <a:extLst>
                    <a:ext uri="{9D8B030D-6E8A-4147-A177-3AD203B41FA5}">
                      <a16:colId xmlns:a16="http://schemas.microsoft.com/office/drawing/2014/main" val="3140391441"/>
                    </a:ext>
                  </a:extLst>
                </a:gridCol>
                <a:gridCol w="1052577">
                  <a:extLst>
                    <a:ext uri="{9D8B030D-6E8A-4147-A177-3AD203B41FA5}">
                      <a16:colId xmlns:a16="http://schemas.microsoft.com/office/drawing/2014/main" val="3833372103"/>
                    </a:ext>
                  </a:extLst>
                </a:gridCol>
                <a:gridCol w="1052577">
                  <a:extLst>
                    <a:ext uri="{9D8B030D-6E8A-4147-A177-3AD203B41FA5}">
                      <a16:colId xmlns:a16="http://schemas.microsoft.com/office/drawing/2014/main" val="186422891"/>
                    </a:ext>
                  </a:extLst>
                </a:gridCol>
              </a:tblGrid>
              <a:tr h="7698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ja-JP" sz="3200" kern="100">
                          <a:effectLst/>
                        </a:rPr>
                        <a:t>試験管</a:t>
                      </a:r>
                      <a:endParaRPr lang="ja-JP" sz="36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 kern="100">
                          <a:effectLst/>
                        </a:rPr>
                        <a:t>A</a:t>
                      </a:r>
                      <a:endParaRPr lang="ja-JP" sz="36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 kern="100">
                          <a:effectLst/>
                        </a:rPr>
                        <a:t>B</a:t>
                      </a:r>
                      <a:endParaRPr lang="ja-JP" sz="36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 kern="100">
                          <a:effectLst/>
                        </a:rPr>
                        <a:t>C</a:t>
                      </a:r>
                      <a:endParaRPr lang="ja-JP" sz="36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 kern="100">
                          <a:effectLst/>
                        </a:rPr>
                        <a:t>D</a:t>
                      </a:r>
                      <a:endParaRPr lang="ja-JP" sz="36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 kern="100">
                          <a:effectLst/>
                        </a:rPr>
                        <a:t>E</a:t>
                      </a:r>
                      <a:endParaRPr lang="ja-JP" sz="36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 kern="100">
                          <a:effectLst/>
                        </a:rPr>
                        <a:t>F</a:t>
                      </a:r>
                      <a:endParaRPr lang="ja-JP" sz="36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 kern="100">
                          <a:effectLst/>
                        </a:rPr>
                        <a:t>G</a:t>
                      </a:r>
                      <a:endParaRPr lang="ja-JP" sz="36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7460187"/>
                  </a:ext>
                </a:extLst>
              </a:tr>
              <a:tr h="7713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ja-JP" altLang="en-US" sz="3200" kern="100">
                          <a:effectLst/>
                        </a:rPr>
                        <a:t>試薬の</a:t>
                      </a:r>
                      <a:r>
                        <a:rPr lang="en-US" sz="3200" kern="100">
                          <a:effectLst/>
                        </a:rPr>
                        <a:t>pH</a:t>
                      </a:r>
                      <a:endParaRPr lang="ja-JP" sz="36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 kern="100">
                          <a:effectLst/>
                          <a:latin typeface="+mj-lt"/>
                        </a:rPr>
                        <a:t>1</a:t>
                      </a:r>
                      <a:endParaRPr lang="ja-JP" sz="3600" kern="100">
                        <a:effectLst/>
                        <a:latin typeface="+mj-lt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 kern="100">
                          <a:effectLst/>
                          <a:latin typeface="+mj-lt"/>
                        </a:rPr>
                        <a:t>3</a:t>
                      </a:r>
                      <a:endParaRPr lang="ja-JP" sz="3600" kern="100">
                        <a:effectLst/>
                        <a:latin typeface="+mj-lt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 kern="100">
                          <a:effectLst/>
                          <a:latin typeface="+mj-lt"/>
                        </a:rPr>
                        <a:t>5</a:t>
                      </a:r>
                      <a:endParaRPr lang="ja-JP" sz="3600" kern="100">
                        <a:effectLst/>
                        <a:latin typeface="+mj-lt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200" kern="100">
                          <a:effectLst/>
                          <a:latin typeface="+mj-lt"/>
                        </a:rPr>
                        <a:t>7</a:t>
                      </a:r>
                      <a:endParaRPr lang="ja-JP" sz="3600" kern="100">
                        <a:effectLst/>
                        <a:latin typeface="+mj-lt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altLang="ja-JP" sz="3600" kern="100">
                          <a:effectLst/>
                          <a:latin typeface="+mj-lt"/>
                          <a:ea typeface="AR Pゴシック体M" panose="020B0600000000000000" pitchFamily="50" charset="-128"/>
                          <a:cs typeface="Times New Roman" panose="02020603050405020304" pitchFamily="18" charset="0"/>
                        </a:rPr>
                        <a:t>9</a:t>
                      </a:r>
                      <a:endParaRPr lang="ja-JP" sz="3600" kern="100">
                        <a:effectLst/>
                        <a:latin typeface="+mj-lt"/>
                        <a:ea typeface="AR Pゴシック体M" panose="020B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altLang="ja-JP" sz="3200" kern="100">
                          <a:effectLst/>
                          <a:latin typeface="+mj-lt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11</a:t>
                      </a:r>
                      <a:endParaRPr lang="ja-JP" sz="3600" kern="100">
                        <a:effectLst/>
                        <a:latin typeface="+mj-lt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altLang="ja-JP" sz="3200" kern="100">
                          <a:effectLst/>
                          <a:latin typeface="+mj-lt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13</a:t>
                      </a:r>
                      <a:endParaRPr lang="ja-JP" sz="3600" kern="100">
                        <a:effectLst/>
                        <a:latin typeface="+mj-lt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416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23343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CFA3CC-8285-C2C5-3D53-62969EAB7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A196A7D-FDEF-BDEF-7DB7-71F3EF54AE9E}"/>
              </a:ext>
            </a:extLst>
          </p:cNvPr>
          <p:cNvSpPr/>
          <p:nvPr/>
        </p:nvSpPr>
        <p:spPr>
          <a:xfrm>
            <a:off x="2016578" y="677636"/>
            <a:ext cx="7813222" cy="127362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D127CCB-0E34-F2D4-7AEF-5892C63EF088}"/>
              </a:ext>
            </a:extLst>
          </p:cNvPr>
          <p:cNvSpPr/>
          <p:nvPr/>
        </p:nvSpPr>
        <p:spPr>
          <a:xfrm>
            <a:off x="601435" y="4659086"/>
            <a:ext cx="4411436" cy="127362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E8248E5-FE22-D751-71C9-3B0DB1B60CB7}"/>
              </a:ext>
            </a:extLst>
          </p:cNvPr>
          <p:cNvSpPr/>
          <p:nvPr/>
        </p:nvSpPr>
        <p:spPr>
          <a:xfrm>
            <a:off x="6942363" y="4659086"/>
            <a:ext cx="4411436" cy="127362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4E80D12-80C3-7143-0D82-37C64E05E40E}"/>
              </a:ext>
            </a:extLst>
          </p:cNvPr>
          <p:cNvSpPr txBox="1"/>
          <p:nvPr/>
        </p:nvSpPr>
        <p:spPr>
          <a:xfrm>
            <a:off x="2177142" y="775841"/>
            <a:ext cx="16083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/>
              <a:t>A</a:t>
            </a:r>
          </a:p>
          <a:p>
            <a:pPr algn="ctr"/>
            <a:r>
              <a:rPr kumimoji="1" lang="en-US" altLang="ja-JP" sz="3200" b="1"/>
              <a:t>pH=1</a:t>
            </a:r>
            <a:endParaRPr kumimoji="1" lang="ja-JP" altLang="en-US" sz="3200" b="1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534FE69-A0BE-3220-4BBE-108596CD009D}"/>
              </a:ext>
            </a:extLst>
          </p:cNvPr>
          <p:cNvSpPr txBox="1"/>
          <p:nvPr/>
        </p:nvSpPr>
        <p:spPr>
          <a:xfrm>
            <a:off x="5119007" y="775841"/>
            <a:ext cx="16083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/>
              <a:t>F</a:t>
            </a:r>
          </a:p>
          <a:p>
            <a:pPr algn="ctr"/>
            <a:r>
              <a:rPr kumimoji="1" lang="en-US" altLang="ja-JP" sz="3200" b="1"/>
              <a:t>pH=11</a:t>
            </a:r>
            <a:endParaRPr kumimoji="1" lang="ja-JP" altLang="en-US" sz="3200" b="1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64E9584-454E-0ED3-8B1C-65772D65C834}"/>
              </a:ext>
            </a:extLst>
          </p:cNvPr>
          <p:cNvSpPr txBox="1"/>
          <p:nvPr/>
        </p:nvSpPr>
        <p:spPr>
          <a:xfrm>
            <a:off x="7908471" y="775841"/>
            <a:ext cx="16083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/>
              <a:t>G</a:t>
            </a:r>
            <a:endParaRPr kumimoji="1" lang="en-US" altLang="ja-JP" sz="3200" b="1"/>
          </a:p>
          <a:p>
            <a:pPr algn="ctr"/>
            <a:r>
              <a:rPr kumimoji="1" lang="en-US" altLang="ja-JP" sz="3200" b="1"/>
              <a:t>pH=</a:t>
            </a:r>
            <a:r>
              <a:rPr lang="en-US" altLang="ja-JP" sz="3200" b="1"/>
              <a:t>13</a:t>
            </a:r>
            <a:endParaRPr kumimoji="1" lang="ja-JP" altLang="en-US" sz="3200" b="1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74E4A9E-6F82-E4FC-49CA-9CB95A6909D4}"/>
              </a:ext>
            </a:extLst>
          </p:cNvPr>
          <p:cNvSpPr txBox="1"/>
          <p:nvPr/>
        </p:nvSpPr>
        <p:spPr>
          <a:xfrm>
            <a:off x="568778" y="4757291"/>
            <a:ext cx="16083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/>
              <a:t>B</a:t>
            </a:r>
            <a:endParaRPr kumimoji="1" lang="en-US" altLang="ja-JP" sz="3200" b="1"/>
          </a:p>
          <a:p>
            <a:pPr algn="ctr"/>
            <a:r>
              <a:rPr kumimoji="1" lang="en-US" altLang="ja-JP" sz="3200" b="1"/>
              <a:t>pH=3</a:t>
            </a:r>
            <a:endParaRPr kumimoji="1" lang="ja-JP" altLang="en-US" sz="3200" b="1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22EEB68-4296-3DC5-1537-CAC2C7F3EB35}"/>
              </a:ext>
            </a:extLst>
          </p:cNvPr>
          <p:cNvSpPr txBox="1"/>
          <p:nvPr/>
        </p:nvSpPr>
        <p:spPr>
          <a:xfrm>
            <a:off x="3302452" y="4757291"/>
            <a:ext cx="16083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/>
              <a:t>C</a:t>
            </a:r>
            <a:endParaRPr kumimoji="1" lang="en-US" altLang="ja-JP" sz="3200" b="1"/>
          </a:p>
          <a:p>
            <a:pPr algn="ctr"/>
            <a:r>
              <a:rPr kumimoji="1" lang="en-US" altLang="ja-JP" sz="3200" b="1"/>
              <a:t>pH=5</a:t>
            </a:r>
            <a:endParaRPr kumimoji="1" lang="ja-JP" altLang="en-US" sz="3200" b="1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A51AF4F-CEE8-F904-485E-B007B3E7663B}"/>
              </a:ext>
            </a:extLst>
          </p:cNvPr>
          <p:cNvSpPr txBox="1"/>
          <p:nvPr/>
        </p:nvSpPr>
        <p:spPr>
          <a:xfrm>
            <a:off x="7044419" y="4757291"/>
            <a:ext cx="16083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/>
              <a:t>D</a:t>
            </a:r>
          </a:p>
          <a:p>
            <a:pPr algn="ctr"/>
            <a:r>
              <a:rPr kumimoji="1" lang="en-US" altLang="ja-JP" sz="3200" b="1"/>
              <a:t>pH=</a:t>
            </a:r>
            <a:r>
              <a:rPr lang="en-US" altLang="ja-JP" sz="3200" b="1"/>
              <a:t>7</a:t>
            </a:r>
            <a:endParaRPr kumimoji="1" lang="ja-JP" altLang="en-US" sz="3200" b="1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8271085-5DF9-91B7-DA71-2F2BAE11A635}"/>
              </a:ext>
            </a:extLst>
          </p:cNvPr>
          <p:cNvSpPr txBox="1"/>
          <p:nvPr/>
        </p:nvSpPr>
        <p:spPr>
          <a:xfrm>
            <a:off x="9745435" y="4757291"/>
            <a:ext cx="16083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/>
              <a:t>E</a:t>
            </a:r>
          </a:p>
          <a:p>
            <a:pPr algn="ctr"/>
            <a:r>
              <a:rPr kumimoji="1" lang="en-US" altLang="ja-JP" sz="3200" b="1"/>
              <a:t>pH=</a:t>
            </a:r>
            <a:r>
              <a:rPr lang="en-US" altLang="ja-JP" sz="3200" b="1"/>
              <a:t>9</a:t>
            </a:r>
            <a:endParaRPr kumimoji="1" lang="ja-JP" altLang="en-US" sz="3200" b="1"/>
          </a:p>
        </p:txBody>
      </p:sp>
      <p:sp>
        <p:nvSpPr>
          <p:cNvPr id="13" name="矢印: 上 12">
            <a:extLst>
              <a:ext uri="{FF2B5EF4-FFF2-40B4-BE49-F238E27FC236}">
                <a16:creationId xmlns:a16="http://schemas.microsoft.com/office/drawing/2014/main" id="{E52A26AC-ED40-8685-2ECF-DA9DFFEAC973}"/>
              </a:ext>
            </a:extLst>
          </p:cNvPr>
          <p:cNvSpPr/>
          <p:nvPr/>
        </p:nvSpPr>
        <p:spPr>
          <a:xfrm>
            <a:off x="8450036" y="1853059"/>
            <a:ext cx="525234" cy="1061357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6BA7C8F-DEF3-AD70-B471-B7AFC1F32DFE}"/>
              </a:ext>
            </a:extLst>
          </p:cNvPr>
          <p:cNvSpPr txBox="1"/>
          <p:nvPr/>
        </p:nvSpPr>
        <p:spPr>
          <a:xfrm>
            <a:off x="1702932" y="2914415"/>
            <a:ext cx="2943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>
                <a:solidFill>
                  <a:srgbClr val="FF0000"/>
                </a:solidFill>
              </a:rPr>
              <a:t>安全メガネ</a:t>
            </a:r>
            <a:endParaRPr kumimoji="1" lang="ja-JP" altLang="en-US" sz="4000" b="1">
              <a:solidFill>
                <a:srgbClr val="FF0000"/>
              </a:solidFill>
            </a:endParaRPr>
          </a:p>
        </p:txBody>
      </p:sp>
      <p:sp>
        <p:nvSpPr>
          <p:cNvPr id="2" name="矢印: 上 1">
            <a:extLst>
              <a:ext uri="{FF2B5EF4-FFF2-40B4-BE49-F238E27FC236}">
                <a16:creationId xmlns:a16="http://schemas.microsoft.com/office/drawing/2014/main" id="{3B97AC54-36B6-FFB5-6738-B75FFC49AC35}"/>
              </a:ext>
            </a:extLst>
          </p:cNvPr>
          <p:cNvSpPr/>
          <p:nvPr/>
        </p:nvSpPr>
        <p:spPr>
          <a:xfrm>
            <a:off x="2777218" y="1853058"/>
            <a:ext cx="525234" cy="1061357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6A8B750-484D-95E7-8C31-13F1930F4512}"/>
              </a:ext>
            </a:extLst>
          </p:cNvPr>
          <p:cNvSpPr txBox="1"/>
          <p:nvPr/>
        </p:nvSpPr>
        <p:spPr>
          <a:xfrm>
            <a:off x="7181170" y="2863872"/>
            <a:ext cx="2943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>
                <a:solidFill>
                  <a:srgbClr val="FF0000"/>
                </a:solidFill>
              </a:rPr>
              <a:t>安全メガネ</a:t>
            </a:r>
            <a:endParaRPr kumimoji="1" lang="ja-JP" altLang="en-US" sz="4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3081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FADB6F-99B8-C185-87B1-23B4BB8D6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CC2E631-3A04-2FEC-A413-00EA0543FC0E}"/>
              </a:ext>
            </a:extLst>
          </p:cNvPr>
          <p:cNvSpPr txBox="1"/>
          <p:nvPr/>
        </p:nvSpPr>
        <p:spPr>
          <a:xfrm>
            <a:off x="903081" y="2644170"/>
            <a:ext cx="1054955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b="1"/>
              <a:t>⑥ タブレットで試験管の写真を撮り、　　</a:t>
            </a:r>
            <a:endParaRPr lang="en-US" altLang="ja-JP" sz="4800" b="1"/>
          </a:p>
          <a:p>
            <a:r>
              <a:rPr lang="ja-JP" altLang="en-US" sz="4800" b="1"/>
              <a:t>　</a:t>
            </a:r>
            <a:r>
              <a:rPr lang="en-US" altLang="ja-JP" sz="4800" b="1" err="1"/>
              <a:t>MetaMoJi</a:t>
            </a:r>
            <a:r>
              <a:rPr lang="en-US" altLang="ja-JP" sz="4800" b="1"/>
              <a:t> </a:t>
            </a:r>
            <a:r>
              <a:rPr lang="en-US" altLang="ja-JP" sz="4800" b="1" err="1"/>
              <a:t>ClassRoom</a:t>
            </a:r>
            <a:r>
              <a:rPr lang="ja-JP" altLang="en-US" sz="4800" b="1"/>
              <a:t>に貼る。</a:t>
            </a:r>
          </a:p>
        </p:txBody>
      </p:sp>
    </p:spTree>
    <p:extLst>
      <p:ext uri="{BB962C8B-B14F-4D97-AF65-F5344CB8AC3E}">
        <p14:creationId xmlns:p14="http://schemas.microsoft.com/office/powerpoint/2010/main" val="13428191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C8EEC7-5C7C-C142-73BA-6A8A0E0756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F1F5F09-46EA-9D4A-7B56-C0969C8C27E9}"/>
              </a:ext>
            </a:extLst>
          </p:cNvPr>
          <p:cNvSpPr txBox="1"/>
          <p:nvPr/>
        </p:nvSpPr>
        <p:spPr>
          <a:xfrm>
            <a:off x="115479" y="271581"/>
            <a:ext cx="77248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b="1"/>
              <a:t>(3)</a:t>
            </a:r>
            <a:r>
              <a:rPr lang="ja-JP" altLang="en-US" sz="4000" b="1"/>
              <a:t>片付け　</a:t>
            </a:r>
            <a:r>
              <a:rPr lang="en-US" altLang="ja-JP" sz="4000" b="1"/>
              <a:t>…</a:t>
            </a:r>
            <a:r>
              <a:rPr lang="ja-JP" altLang="en-US" sz="4000" b="1"/>
              <a:t>先生の指示に従う　</a:t>
            </a:r>
            <a:endParaRPr lang="en-US" altLang="ja-JP" sz="4000" b="1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1A8BFFE-8CC4-010A-4CC3-2B318153EC55}"/>
              </a:ext>
            </a:extLst>
          </p:cNvPr>
          <p:cNvSpPr txBox="1"/>
          <p:nvPr/>
        </p:nvSpPr>
        <p:spPr>
          <a:xfrm>
            <a:off x="814808" y="1037997"/>
            <a:ext cx="101851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/>
              <a:t>①抽出液が入ったビーカー</a:t>
            </a:r>
            <a:r>
              <a:rPr kumimoji="1" lang="en-US" altLang="ja-JP" sz="3600" b="1"/>
              <a:t>…</a:t>
            </a:r>
            <a:r>
              <a:rPr lang="ja-JP" altLang="en-US" sz="3600" b="1"/>
              <a:t>後ろのビーカーへ</a:t>
            </a:r>
            <a:endParaRPr lang="en-US" altLang="ja-JP" sz="3600" b="1"/>
          </a:p>
          <a:p>
            <a:r>
              <a:rPr kumimoji="1" lang="ja-JP" altLang="en-US" sz="3600" b="1"/>
              <a:t>　試験管</a:t>
            </a:r>
            <a:r>
              <a:rPr kumimoji="1" lang="en-US" altLang="ja-JP" sz="3600" b="1"/>
              <a:t>A~G</a:t>
            </a:r>
            <a:r>
              <a:rPr kumimoji="1" lang="ja-JP" altLang="en-US" sz="3600" b="1"/>
              <a:t>中の液体</a:t>
            </a:r>
            <a:r>
              <a:rPr kumimoji="1" lang="en-US" altLang="ja-JP" sz="3600" b="1"/>
              <a:t>…</a:t>
            </a:r>
            <a:r>
              <a:rPr kumimoji="1" lang="ja-JP" altLang="en-US" sz="3600" b="1"/>
              <a:t>教卓のビーカーへ</a:t>
            </a:r>
            <a:endParaRPr kumimoji="1" lang="en-US" altLang="ja-JP" sz="3600" b="1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72695B9-8957-2667-915F-543155577135}"/>
              </a:ext>
            </a:extLst>
          </p:cNvPr>
          <p:cNvSpPr txBox="1"/>
          <p:nvPr/>
        </p:nvSpPr>
        <p:spPr>
          <a:xfrm>
            <a:off x="814808" y="2296856"/>
            <a:ext cx="10185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/>
              <a:t>②使用した器具の洗浄</a:t>
            </a:r>
            <a:endParaRPr lang="en-US" altLang="ja-JP" sz="3600" b="1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0C2196D-8358-70BD-0F78-64AB97314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171" y="3050712"/>
            <a:ext cx="8963658" cy="353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7831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E39058F-C957-9278-0A83-222E1A1B04BE}"/>
              </a:ext>
            </a:extLst>
          </p:cNvPr>
          <p:cNvSpPr txBox="1"/>
          <p:nvPr/>
        </p:nvSpPr>
        <p:spPr>
          <a:xfrm>
            <a:off x="1463448" y="2829423"/>
            <a:ext cx="85949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明朝" panose="02020400000000000000" pitchFamily="18" charset="-128"/>
                <a:cs typeface="Times New Roman" panose="02020603050405020304" pitchFamily="18" charset="0"/>
              </a:rPr>
              <a:t>(4)</a:t>
            </a:r>
            <a:r>
              <a:rPr kumimoji="1" lang="ja-JP" altLang="en-US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明朝" panose="02020400000000000000" pitchFamily="18" charset="-128"/>
                <a:cs typeface="Times New Roman" panose="02020603050405020304" pitchFamily="18" charset="0"/>
              </a:rPr>
              <a:t>実験の考察</a:t>
            </a:r>
            <a:r>
              <a:rPr kumimoji="1" lang="en-US" altLang="ja-JP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明朝" panose="02020400000000000000" pitchFamily="18" charset="-128"/>
                <a:cs typeface="Times New Roman" panose="02020603050405020304" pitchFamily="18" charset="0"/>
              </a:rPr>
              <a:t>(</a:t>
            </a:r>
            <a:r>
              <a:rPr kumimoji="1" lang="en-US" altLang="ja-JP" sz="54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明朝" panose="02020400000000000000" pitchFamily="18" charset="-128"/>
                <a:cs typeface="Times New Roman" panose="02020603050405020304" pitchFamily="18" charset="0"/>
              </a:rPr>
              <a:t>MetaMoJi</a:t>
            </a:r>
            <a:r>
              <a:rPr kumimoji="1" lang="en-US" altLang="ja-JP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明朝" panose="02020400000000000000" pitchFamily="18" charset="-128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784599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1D9ECC-16A0-7E0A-DEB4-7167B3885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BC0A698-5BE0-6AB7-F61F-25C6D0BE3EDB}"/>
              </a:ext>
            </a:extLst>
          </p:cNvPr>
          <p:cNvSpPr txBox="1"/>
          <p:nvPr/>
        </p:nvSpPr>
        <p:spPr>
          <a:xfrm>
            <a:off x="5637439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C9AA954-6593-B337-D334-5F0173ACA0F1}"/>
              </a:ext>
            </a:extLst>
          </p:cNvPr>
          <p:cNvSpPr txBox="1"/>
          <p:nvPr/>
        </p:nvSpPr>
        <p:spPr>
          <a:xfrm>
            <a:off x="142874" y="106136"/>
            <a:ext cx="9164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/>
              <a:t>結果</a:t>
            </a:r>
            <a:r>
              <a:rPr kumimoji="1" lang="en-US" altLang="ja-JP" sz="2800" b="1"/>
              <a:t>(</a:t>
            </a:r>
            <a:r>
              <a:rPr kumimoji="1" lang="ja-JP" altLang="en-US" sz="2800" b="1"/>
              <a:t>各班持参したもの）</a:t>
            </a:r>
            <a:endParaRPr kumimoji="1" lang="ja-JP" altLang="en-US" sz="5400" b="1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90DA7FA-CBC5-73FE-75DC-EDE3490CC501}"/>
              </a:ext>
            </a:extLst>
          </p:cNvPr>
          <p:cNvSpPr txBox="1"/>
          <p:nvPr/>
        </p:nvSpPr>
        <p:spPr>
          <a:xfrm>
            <a:off x="6213022" y="410332"/>
            <a:ext cx="4800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/>
              <a:t>実験後の試験管</a:t>
            </a:r>
            <a:r>
              <a:rPr kumimoji="1" lang="en-US" altLang="ja-JP" sz="2800" b="1"/>
              <a:t>A</a:t>
            </a:r>
            <a:r>
              <a:rPr kumimoji="1" lang="ja-JP" altLang="en-US" sz="2800" b="1"/>
              <a:t>～</a:t>
            </a:r>
            <a:r>
              <a:rPr kumimoji="1" lang="en-US" altLang="ja-JP" sz="2800" b="1"/>
              <a:t>G</a:t>
            </a:r>
            <a:r>
              <a:rPr kumimoji="1" lang="ja-JP" altLang="en-US" sz="2800" b="1"/>
              <a:t>の写真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42BC00D-FB60-9D40-D4F6-5EEB727CD864}"/>
              </a:ext>
            </a:extLst>
          </p:cNvPr>
          <p:cNvSpPr/>
          <p:nvPr/>
        </p:nvSpPr>
        <p:spPr>
          <a:xfrm>
            <a:off x="370114" y="1163381"/>
            <a:ext cx="11451771" cy="544969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520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38CC19-A4E7-3910-8C84-2CC163F5A2FB}"/>
              </a:ext>
            </a:extLst>
          </p:cNvPr>
          <p:cNvSpPr txBox="1"/>
          <p:nvPr/>
        </p:nvSpPr>
        <p:spPr>
          <a:xfrm>
            <a:off x="404260" y="386680"/>
            <a:ext cx="60976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0" b="1"/>
              <a:t>①こまごめピペット</a:t>
            </a:r>
            <a:endParaRPr lang="en-US" altLang="ja-JP" sz="4000" b="1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A821AF1-F351-9C2D-A58E-3936A3D4E712}"/>
              </a:ext>
            </a:extLst>
          </p:cNvPr>
          <p:cNvSpPr txBox="1"/>
          <p:nvPr/>
        </p:nvSpPr>
        <p:spPr>
          <a:xfrm>
            <a:off x="1929864" y="2808443"/>
            <a:ext cx="89322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100mL</a:t>
            </a:r>
            <a:r>
              <a:rPr lang="ja-JP" altLang="ja-JP" sz="4800" b="1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ビーカーに水道水を入れ、</a:t>
            </a:r>
            <a:endParaRPr lang="en-US" altLang="ja-JP" sz="4800" b="1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ja-JP" altLang="ja-JP" sz="4800" b="1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こまごめピペットを用いて</a:t>
            </a:r>
            <a:endParaRPr lang="en-US" altLang="ja-JP" sz="4800" b="1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en-US" altLang="ja-JP" sz="4800" b="1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6mL</a:t>
            </a:r>
            <a:r>
              <a:rPr lang="ja-JP" altLang="ja-JP" sz="4800" b="1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の水道水を試験管に移す</a:t>
            </a:r>
            <a:endParaRPr kumimoji="1" lang="ja-JP" altLang="en-US" sz="4800" b="1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037AEEF-92A3-A910-E610-F28FB412D643}"/>
              </a:ext>
            </a:extLst>
          </p:cNvPr>
          <p:cNvSpPr txBox="1"/>
          <p:nvPr/>
        </p:nvSpPr>
        <p:spPr>
          <a:xfrm>
            <a:off x="558264" y="1289785"/>
            <a:ext cx="51110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0" b="1"/>
              <a:t>☆練習</a:t>
            </a:r>
            <a:endParaRPr kumimoji="1" lang="ja-JP" altLang="en-US" sz="8000" b="1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041558C-57D4-F2A0-1505-6D98230E66CB}"/>
              </a:ext>
            </a:extLst>
          </p:cNvPr>
          <p:cNvSpPr txBox="1"/>
          <p:nvPr/>
        </p:nvSpPr>
        <p:spPr>
          <a:xfrm>
            <a:off x="1929864" y="5707781"/>
            <a:ext cx="8176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/>
              <a:t>※</a:t>
            </a:r>
            <a:r>
              <a:rPr kumimoji="1" lang="ja-JP" altLang="en-US" sz="4800" b="1"/>
              <a:t>必ず班員全員取り組むこと</a:t>
            </a:r>
          </a:p>
        </p:txBody>
      </p:sp>
    </p:spTree>
    <p:extLst>
      <p:ext uri="{BB962C8B-B14F-4D97-AF65-F5344CB8AC3E}">
        <p14:creationId xmlns:p14="http://schemas.microsoft.com/office/powerpoint/2010/main" val="20460075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3626FCD-A9F9-2915-8E01-23E241FD5EC3}"/>
              </a:ext>
            </a:extLst>
          </p:cNvPr>
          <p:cNvSpPr txBox="1"/>
          <p:nvPr/>
        </p:nvSpPr>
        <p:spPr>
          <a:xfrm>
            <a:off x="142874" y="106136"/>
            <a:ext cx="9164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/>
              <a:t>考察①</a:t>
            </a:r>
            <a:endParaRPr kumimoji="1" lang="ja-JP" altLang="en-US" sz="5400" b="1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2C39F9B-7589-9224-E42E-99DCDB42AFD9}"/>
              </a:ext>
            </a:extLst>
          </p:cNvPr>
          <p:cNvSpPr txBox="1"/>
          <p:nvPr/>
        </p:nvSpPr>
        <p:spPr>
          <a:xfrm>
            <a:off x="2408465" y="424543"/>
            <a:ext cx="9429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/>
              <a:t>なぜムラサキキャベツの抽出液は</a:t>
            </a:r>
            <a:r>
              <a:rPr kumimoji="1" lang="en-US" altLang="ja-JP" sz="2400" b="1"/>
              <a:t>pH</a:t>
            </a:r>
            <a:r>
              <a:rPr kumimoji="1" lang="ja-JP" altLang="en-US" sz="2400" b="1"/>
              <a:t>によって色が変わったのか？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91EDDB8-ED3B-D37C-DD9D-E66D3E37B602}"/>
              </a:ext>
            </a:extLst>
          </p:cNvPr>
          <p:cNvSpPr/>
          <p:nvPr/>
        </p:nvSpPr>
        <p:spPr>
          <a:xfrm>
            <a:off x="304800" y="1029465"/>
            <a:ext cx="11451771" cy="511824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83A3D7C-04C0-AAA2-D046-F2B8CC84145A}"/>
              </a:ext>
            </a:extLst>
          </p:cNvPr>
          <p:cNvSpPr txBox="1"/>
          <p:nvPr/>
        </p:nvSpPr>
        <p:spPr>
          <a:xfrm>
            <a:off x="9478736" y="6290963"/>
            <a:ext cx="2359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/>
              <a:t>ページ　</a:t>
            </a:r>
            <a:r>
              <a:rPr lang="en-US" altLang="ja-JP" sz="2800" b="1"/>
              <a:t>1/3</a:t>
            </a:r>
            <a:endParaRPr kumimoji="1" lang="ja-JP" altLang="en-US" sz="2800" b="1"/>
          </a:p>
        </p:txBody>
      </p:sp>
    </p:spTree>
    <p:extLst>
      <p:ext uri="{BB962C8B-B14F-4D97-AF65-F5344CB8AC3E}">
        <p14:creationId xmlns:p14="http://schemas.microsoft.com/office/powerpoint/2010/main" val="25295266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515DDA-137E-1545-87DA-F6CD5D5BC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B9CEF33-2E7C-DD16-4962-80C3DF8C84E7}"/>
              </a:ext>
            </a:extLst>
          </p:cNvPr>
          <p:cNvSpPr txBox="1"/>
          <p:nvPr/>
        </p:nvSpPr>
        <p:spPr>
          <a:xfrm>
            <a:off x="142874" y="106136"/>
            <a:ext cx="9164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/>
              <a:t>考察①</a:t>
            </a:r>
            <a:endParaRPr kumimoji="1" lang="ja-JP" altLang="en-US" sz="5400" b="1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9D7DAC1-992F-F5EA-A019-97A3F5F8041A}"/>
              </a:ext>
            </a:extLst>
          </p:cNvPr>
          <p:cNvSpPr txBox="1"/>
          <p:nvPr/>
        </p:nvSpPr>
        <p:spPr>
          <a:xfrm>
            <a:off x="2408465" y="424543"/>
            <a:ext cx="9429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/>
              <a:t>なぜムラサキキャベツの抽出液は</a:t>
            </a:r>
            <a:r>
              <a:rPr kumimoji="1" lang="en-US" altLang="ja-JP" sz="2400" b="1"/>
              <a:t>pH</a:t>
            </a:r>
            <a:r>
              <a:rPr kumimoji="1" lang="ja-JP" altLang="en-US" sz="2400" b="1"/>
              <a:t>によって色が変わったのか？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7426243-E705-4F44-5B05-7C8770F12623}"/>
              </a:ext>
            </a:extLst>
          </p:cNvPr>
          <p:cNvSpPr/>
          <p:nvPr/>
        </p:nvSpPr>
        <p:spPr>
          <a:xfrm>
            <a:off x="304800" y="1029465"/>
            <a:ext cx="11451771" cy="511824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873B11-B91F-AB9A-36A8-5210528E6B92}"/>
              </a:ext>
            </a:extLst>
          </p:cNvPr>
          <p:cNvSpPr txBox="1"/>
          <p:nvPr/>
        </p:nvSpPr>
        <p:spPr>
          <a:xfrm>
            <a:off x="9478736" y="6290963"/>
            <a:ext cx="2359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/>
              <a:t>ページ　</a:t>
            </a:r>
            <a:r>
              <a:rPr lang="en-US" altLang="ja-JP" sz="2800" b="1"/>
              <a:t>2/3</a:t>
            </a:r>
            <a:endParaRPr kumimoji="1" lang="ja-JP" altLang="en-US" sz="2800" b="1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87C22B9-F7C1-48C2-3120-2D646D61C5B1}"/>
              </a:ext>
            </a:extLst>
          </p:cNvPr>
          <p:cNvSpPr txBox="1"/>
          <p:nvPr/>
        </p:nvSpPr>
        <p:spPr>
          <a:xfrm>
            <a:off x="547007" y="6367907"/>
            <a:ext cx="4801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※</a:t>
            </a:r>
            <a:r>
              <a:rPr kumimoji="1" lang="ja-JP" altLang="en-US"/>
              <a:t>必要に応じてこのページは使ってください</a:t>
            </a:r>
          </a:p>
        </p:txBody>
      </p:sp>
    </p:spTree>
    <p:extLst>
      <p:ext uri="{BB962C8B-B14F-4D97-AF65-F5344CB8AC3E}">
        <p14:creationId xmlns:p14="http://schemas.microsoft.com/office/powerpoint/2010/main" val="6063687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C2C585-2D45-3CE7-222E-A028817D6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C202A0-7180-FD38-3F49-44B51A65679F}"/>
              </a:ext>
            </a:extLst>
          </p:cNvPr>
          <p:cNvSpPr txBox="1"/>
          <p:nvPr/>
        </p:nvSpPr>
        <p:spPr>
          <a:xfrm>
            <a:off x="142874" y="106136"/>
            <a:ext cx="9164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/>
              <a:t>考察①</a:t>
            </a:r>
            <a:endParaRPr kumimoji="1" lang="ja-JP" altLang="en-US" sz="5400" b="1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81C77F3-5078-AAB8-B151-0AC8C854236B}"/>
              </a:ext>
            </a:extLst>
          </p:cNvPr>
          <p:cNvSpPr txBox="1"/>
          <p:nvPr/>
        </p:nvSpPr>
        <p:spPr>
          <a:xfrm>
            <a:off x="2408465" y="424543"/>
            <a:ext cx="9429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/>
              <a:t>なぜムラサキキャベツの抽出液は</a:t>
            </a:r>
            <a:r>
              <a:rPr kumimoji="1" lang="en-US" altLang="ja-JP" sz="2400" b="1"/>
              <a:t>pH</a:t>
            </a:r>
            <a:r>
              <a:rPr kumimoji="1" lang="ja-JP" altLang="en-US" sz="2400" b="1"/>
              <a:t>によって色が変わったのか？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B531364-F1B6-6161-C7AC-7CEC8548CEF2}"/>
              </a:ext>
            </a:extLst>
          </p:cNvPr>
          <p:cNvSpPr/>
          <p:nvPr/>
        </p:nvSpPr>
        <p:spPr>
          <a:xfrm>
            <a:off x="304800" y="1029465"/>
            <a:ext cx="11451771" cy="511824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35EC434-6C0C-3214-68AA-5CA06E61BA2E}"/>
              </a:ext>
            </a:extLst>
          </p:cNvPr>
          <p:cNvSpPr txBox="1"/>
          <p:nvPr/>
        </p:nvSpPr>
        <p:spPr>
          <a:xfrm>
            <a:off x="9478736" y="6290963"/>
            <a:ext cx="2359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/>
              <a:t>ページ　</a:t>
            </a:r>
            <a:r>
              <a:rPr lang="en-US" altLang="ja-JP" sz="2800" b="1"/>
              <a:t>3/3</a:t>
            </a:r>
            <a:endParaRPr kumimoji="1" lang="ja-JP" altLang="en-US" sz="2800" b="1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04D626E-9D74-9C28-4A74-F43524223F69}"/>
              </a:ext>
            </a:extLst>
          </p:cNvPr>
          <p:cNvSpPr txBox="1"/>
          <p:nvPr/>
        </p:nvSpPr>
        <p:spPr>
          <a:xfrm>
            <a:off x="547007" y="6367907"/>
            <a:ext cx="4801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※</a:t>
            </a:r>
            <a:r>
              <a:rPr kumimoji="1" lang="ja-JP" altLang="en-US"/>
              <a:t>必要に応じてこのページは使ってください</a:t>
            </a:r>
          </a:p>
        </p:txBody>
      </p:sp>
    </p:spTree>
    <p:extLst>
      <p:ext uri="{BB962C8B-B14F-4D97-AF65-F5344CB8AC3E}">
        <p14:creationId xmlns:p14="http://schemas.microsoft.com/office/powerpoint/2010/main" val="22680141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EDCD82-1DFB-21C3-6C8D-F36DC4C6C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35CDBD5-4D67-7F34-4A68-F9679034005A}"/>
              </a:ext>
            </a:extLst>
          </p:cNvPr>
          <p:cNvSpPr txBox="1"/>
          <p:nvPr/>
        </p:nvSpPr>
        <p:spPr>
          <a:xfrm>
            <a:off x="142874" y="106136"/>
            <a:ext cx="9164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/>
              <a:t>考察②</a:t>
            </a:r>
            <a:endParaRPr kumimoji="1" lang="ja-JP" altLang="en-US" sz="5400" b="1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32E8090-58FE-6876-0728-27FEE948A462}"/>
              </a:ext>
            </a:extLst>
          </p:cNvPr>
          <p:cNvSpPr txBox="1"/>
          <p:nvPr/>
        </p:nvSpPr>
        <p:spPr>
          <a:xfrm>
            <a:off x="2517624" y="198469"/>
            <a:ext cx="9010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/>
              <a:t>持参したものが</a:t>
            </a:r>
            <a:endParaRPr lang="en-US" altLang="ja-JP" sz="2400" b="1"/>
          </a:p>
          <a:p>
            <a:r>
              <a:rPr lang="en-US" altLang="ja-JP" sz="2400" b="1"/>
              <a:t>pH</a:t>
            </a:r>
            <a:r>
              <a:rPr lang="ja-JP" altLang="en-US" sz="2400" b="1"/>
              <a:t>によって色が　変わった</a:t>
            </a:r>
            <a:r>
              <a:rPr lang="en-US" altLang="ja-JP" sz="2400" b="1"/>
              <a:t>or</a:t>
            </a:r>
            <a:r>
              <a:rPr lang="ja-JP" altLang="en-US" sz="2400" b="1"/>
              <a:t>変わらなかった　のはなぜか？</a:t>
            </a:r>
            <a:endParaRPr kumimoji="1" lang="ja-JP" altLang="en-US" sz="2400" b="1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59DD49A-3E88-D016-9500-25B817B52D36}"/>
              </a:ext>
            </a:extLst>
          </p:cNvPr>
          <p:cNvSpPr/>
          <p:nvPr/>
        </p:nvSpPr>
        <p:spPr>
          <a:xfrm>
            <a:off x="353785" y="1172722"/>
            <a:ext cx="11451771" cy="511824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DD0386D-8452-A975-84AD-EB35C588E8FE}"/>
              </a:ext>
            </a:extLst>
          </p:cNvPr>
          <p:cNvSpPr txBox="1"/>
          <p:nvPr/>
        </p:nvSpPr>
        <p:spPr>
          <a:xfrm>
            <a:off x="9478736" y="6290963"/>
            <a:ext cx="2359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/>
              <a:t>ページ　</a:t>
            </a:r>
            <a:r>
              <a:rPr lang="en-US" altLang="ja-JP" sz="2800" b="1"/>
              <a:t>1/3</a:t>
            </a:r>
            <a:endParaRPr kumimoji="1" lang="ja-JP" altLang="en-US" sz="2800" b="1"/>
          </a:p>
        </p:txBody>
      </p:sp>
    </p:spTree>
    <p:extLst>
      <p:ext uri="{BB962C8B-B14F-4D97-AF65-F5344CB8AC3E}">
        <p14:creationId xmlns:p14="http://schemas.microsoft.com/office/powerpoint/2010/main" val="39645042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017C62-82E2-E574-3AAC-309A227BF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599C0E9-AD75-A305-29E0-3219CE8A71BD}"/>
              </a:ext>
            </a:extLst>
          </p:cNvPr>
          <p:cNvSpPr txBox="1"/>
          <p:nvPr/>
        </p:nvSpPr>
        <p:spPr>
          <a:xfrm>
            <a:off x="142874" y="106136"/>
            <a:ext cx="9164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/>
              <a:t>考察②</a:t>
            </a:r>
            <a:endParaRPr kumimoji="1" lang="ja-JP" altLang="en-US" sz="5400" b="1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46F2AF4-A49E-27B9-445A-E5889C771210}"/>
              </a:ext>
            </a:extLst>
          </p:cNvPr>
          <p:cNvSpPr txBox="1"/>
          <p:nvPr/>
        </p:nvSpPr>
        <p:spPr>
          <a:xfrm>
            <a:off x="2517624" y="198469"/>
            <a:ext cx="9051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/>
              <a:t>持参したものが</a:t>
            </a:r>
            <a:endParaRPr lang="en-US" altLang="ja-JP" sz="2400" b="1"/>
          </a:p>
          <a:p>
            <a:r>
              <a:rPr lang="en-US" altLang="ja-JP" sz="2400" b="1"/>
              <a:t>pH</a:t>
            </a:r>
            <a:r>
              <a:rPr lang="ja-JP" altLang="en-US" sz="2400" b="1"/>
              <a:t>によって色が　変わった</a:t>
            </a:r>
            <a:r>
              <a:rPr lang="en-US" altLang="ja-JP" sz="2400" b="1"/>
              <a:t>or</a:t>
            </a:r>
            <a:r>
              <a:rPr lang="ja-JP" altLang="en-US" sz="2400" b="1"/>
              <a:t>変わらなかった　のはなぜか？</a:t>
            </a:r>
            <a:endParaRPr kumimoji="1" lang="ja-JP" altLang="en-US" sz="2400" b="1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2CF878D-4D51-398E-BE26-6718FA344B7E}"/>
              </a:ext>
            </a:extLst>
          </p:cNvPr>
          <p:cNvSpPr/>
          <p:nvPr/>
        </p:nvSpPr>
        <p:spPr>
          <a:xfrm>
            <a:off x="353785" y="1172722"/>
            <a:ext cx="11451771" cy="511824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C4F1EE0-8CD5-E288-ADD2-2AE23654C3BE}"/>
              </a:ext>
            </a:extLst>
          </p:cNvPr>
          <p:cNvSpPr txBox="1"/>
          <p:nvPr/>
        </p:nvSpPr>
        <p:spPr>
          <a:xfrm>
            <a:off x="9478736" y="6290963"/>
            <a:ext cx="2359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/>
              <a:t>ページ　</a:t>
            </a:r>
            <a:r>
              <a:rPr lang="en-US" altLang="ja-JP" sz="2800" b="1"/>
              <a:t>2/3</a:t>
            </a:r>
            <a:endParaRPr kumimoji="1" lang="ja-JP" altLang="en-US" sz="2800" b="1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17FB86D-FCEE-4BAD-FE27-EDAF05E9AD8C}"/>
              </a:ext>
            </a:extLst>
          </p:cNvPr>
          <p:cNvSpPr txBox="1"/>
          <p:nvPr/>
        </p:nvSpPr>
        <p:spPr>
          <a:xfrm>
            <a:off x="547007" y="6367907"/>
            <a:ext cx="4801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※</a:t>
            </a:r>
            <a:r>
              <a:rPr kumimoji="1" lang="ja-JP" altLang="en-US"/>
              <a:t>必要に応じてこのページは使ってください</a:t>
            </a:r>
          </a:p>
        </p:txBody>
      </p:sp>
    </p:spTree>
    <p:extLst>
      <p:ext uri="{BB962C8B-B14F-4D97-AF65-F5344CB8AC3E}">
        <p14:creationId xmlns:p14="http://schemas.microsoft.com/office/powerpoint/2010/main" val="18972974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FFF385-BCA1-4F1B-D6D6-343C399F4C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FA5BB1B-43EA-6F1A-2A22-39D8B47C4813}"/>
              </a:ext>
            </a:extLst>
          </p:cNvPr>
          <p:cNvSpPr txBox="1"/>
          <p:nvPr/>
        </p:nvSpPr>
        <p:spPr>
          <a:xfrm>
            <a:off x="142874" y="106136"/>
            <a:ext cx="9164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/>
              <a:t>考察②</a:t>
            </a:r>
            <a:endParaRPr kumimoji="1" lang="ja-JP" altLang="en-US" sz="5400" b="1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174A6B7-F856-A7F9-BE73-24F955C2372D}"/>
              </a:ext>
            </a:extLst>
          </p:cNvPr>
          <p:cNvSpPr txBox="1"/>
          <p:nvPr/>
        </p:nvSpPr>
        <p:spPr>
          <a:xfrm>
            <a:off x="2517624" y="198469"/>
            <a:ext cx="8618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/>
              <a:t>持参したものが</a:t>
            </a:r>
            <a:endParaRPr lang="en-US" altLang="ja-JP" sz="2400" b="1"/>
          </a:p>
          <a:p>
            <a:r>
              <a:rPr lang="en-US" altLang="ja-JP" sz="2400" b="1"/>
              <a:t>pH</a:t>
            </a:r>
            <a:r>
              <a:rPr lang="ja-JP" altLang="en-US" sz="2400" b="1"/>
              <a:t>によって色が　変わった</a:t>
            </a:r>
            <a:r>
              <a:rPr lang="en-US" altLang="ja-JP" sz="2400" b="1"/>
              <a:t>or</a:t>
            </a:r>
            <a:r>
              <a:rPr lang="ja-JP" altLang="en-US" sz="2400" b="1"/>
              <a:t>変わらなかった　のはなぜか？</a:t>
            </a:r>
            <a:endParaRPr kumimoji="1" lang="ja-JP" altLang="en-US" sz="2400" b="1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735E56B-9B58-D3FF-25C9-2F1B85FF6A56}"/>
              </a:ext>
            </a:extLst>
          </p:cNvPr>
          <p:cNvSpPr/>
          <p:nvPr/>
        </p:nvSpPr>
        <p:spPr>
          <a:xfrm>
            <a:off x="353785" y="1172722"/>
            <a:ext cx="11451771" cy="511824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82C1306-CE42-E785-62CA-FBD3B808B9CF}"/>
              </a:ext>
            </a:extLst>
          </p:cNvPr>
          <p:cNvSpPr txBox="1"/>
          <p:nvPr/>
        </p:nvSpPr>
        <p:spPr>
          <a:xfrm>
            <a:off x="9478736" y="6290963"/>
            <a:ext cx="2359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/>
              <a:t>ページ　</a:t>
            </a:r>
            <a:r>
              <a:rPr lang="en-US" altLang="ja-JP" sz="2800" b="1"/>
              <a:t>3/3</a:t>
            </a:r>
            <a:endParaRPr kumimoji="1" lang="ja-JP" altLang="en-US" sz="2800" b="1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49E6D31-5B02-53DF-7F06-0854E0EBB362}"/>
              </a:ext>
            </a:extLst>
          </p:cNvPr>
          <p:cNvSpPr txBox="1"/>
          <p:nvPr/>
        </p:nvSpPr>
        <p:spPr>
          <a:xfrm>
            <a:off x="547007" y="6367907"/>
            <a:ext cx="4801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※</a:t>
            </a:r>
            <a:r>
              <a:rPr kumimoji="1" lang="ja-JP" altLang="en-US"/>
              <a:t>必要に応じてこのページは使ってください</a:t>
            </a:r>
          </a:p>
        </p:txBody>
      </p:sp>
    </p:spTree>
    <p:extLst>
      <p:ext uri="{BB962C8B-B14F-4D97-AF65-F5344CB8AC3E}">
        <p14:creationId xmlns:p14="http://schemas.microsoft.com/office/powerpoint/2010/main" val="6025109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0CD43A-3C72-6311-A63A-165DE363B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4F4C707-1AE8-2B62-5B0C-41C19B9F0E72}"/>
              </a:ext>
            </a:extLst>
          </p:cNvPr>
          <p:cNvSpPr txBox="1"/>
          <p:nvPr/>
        </p:nvSpPr>
        <p:spPr>
          <a:xfrm>
            <a:off x="134709" y="183315"/>
            <a:ext cx="9164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/>
              <a:t>今後の展望</a:t>
            </a:r>
            <a:endParaRPr kumimoji="1" lang="ja-JP" altLang="en-US" sz="5400" b="1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C21E67E-6481-5028-A5F3-CA3C70C31F04}"/>
              </a:ext>
            </a:extLst>
          </p:cNvPr>
          <p:cNvSpPr txBox="1"/>
          <p:nvPr/>
        </p:nvSpPr>
        <p:spPr>
          <a:xfrm>
            <a:off x="3856567" y="131215"/>
            <a:ext cx="8480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/>
              <a:t>もし、もっと時間があれば、</a:t>
            </a:r>
            <a:endParaRPr lang="en-US" altLang="ja-JP" sz="2400" b="1"/>
          </a:p>
          <a:p>
            <a:r>
              <a:rPr lang="ja-JP" altLang="en-US" sz="2400" b="1"/>
              <a:t>どのようなものを使って今回の実験を行いたいですか？</a:t>
            </a:r>
            <a:endParaRPr lang="en-US" altLang="ja-JP" sz="2400" b="1"/>
          </a:p>
          <a:p>
            <a:r>
              <a:rPr lang="ja-JP" altLang="en-US" sz="2400" b="1"/>
              <a:t>それはなぜ？</a:t>
            </a:r>
            <a:endParaRPr lang="en-US" altLang="ja-JP" sz="2400" b="1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F038F78-196B-5C21-1E76-E61978904573}"/>
              </a:ext>
            </a:extLst>
          </p:cNvPr>
          <p:cNvSpPr/>
          <p:nvPr/>
        </p:nvSpPr>
        <p:spPr>
          <a:xfrm>
            <a:off x="370114" y="1383644"/>
            <a:ext cx="11451771" cy="529104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</p:spTree>
    <p:extLst>
      <p:ext uri="{BB962C8B-B14F-4D97-AF65-F5344CB8AC3E}">
        <p14:creationId xmlns:p14="http://schemas.microsoft.com/office/powerpoint/2010/main" val="40987599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4E27F2-E000-E370-057E-C8F5C2244C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B428E89-84E1-DC52-147D-7960CA6C7D16}"/>
              </a:ext>
            </a:extLst>
          </p:cNvPr>
          <p:cNvSpPr txBox="1"/>
          <p:nvPr/>
        </p:nvSpPr>
        <p:spPr>
          <a:xfrm>
            <a:off x="555171" y="32619"/>
            <a:ext cx="10989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/>
              <a:t>SS1 </a:t>
            </a:r>
            <a:r>
              <a:rPr kumimoji="1" lang="ja-JP" altLang="en-US" sz="6000" b="1"/>
              <a:t>化学分野③　</a:t>
            </a:r>
            <a:r>
              <a:rPr lang="en-US" altLang="ja-JP" sz="6000" b="1"/>
              <a:t>11</a:t>
            </a:r>
            <a:r>
              <a:rPr kumimoji="1" lang="en-US" altLang="ja-JP" sz="6000" b="1"/>
              <a:t>/</a:t>
            </a:r>
            <a:r>
              <a:rPr lang="en-US" altLang="ja-JP" sz="6000" b="1"/>
              <a:t>28</a:t>
            </a:r>
            <a:r>
              <a:rPr kumimoji="1" lang="en-US" altLang="ja-JP" sz="6000" b="1"/>
              <a:t>(</a:t>
            </a:r>
            <a:r>
              <a:rPr kumimoji="1" lang="ja-JP" altLang="en-US" sz="6000" b="1"/>
              <a:t>木）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981F7F9-9B21-CC55-D220-CA5295E64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385" y="1730827"/>
            <a:ext cx="9918700" cy="4594899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9C56202-F3D1-0605-58FF-AF01B2363AE4}"/>
              </a:ext>
            </a:extLst>
          </p:cNvPr>
          <p:cNvSpPr txBox="1"/>
          <p:nvPr/>
        </p:nvSpPr>
        <p:spPr>
          <a:xfrm>
            <a:off x="1376467" y="1048282"/>
            <a:ext cx="91614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>
                <a:solidFill>
                  <a:srgbClr val="FF0000"/>
                </a:solidFill>
              </a:rPr>
              <a:t>班ごとにある程度まとまって座ってくれたら大丈夫です</a:t>
            </a:r>
            <a:endParaRPr kumimoji="1" lang="ja-JP" altLang="en-US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9269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EBA2D3-225E-7EE6-D671-33CC83832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F8FF21E-C34F-5384-251B-1EA479EE3E04}"/>
              </a:ext>
            </a:extLst>
          </p:cNvPr>
          <p:cNvSpPr txBox="1"/>
          <p:nvPr/>
        </p:nvSpPr>
        <p:spPr>
          <a:xfrm>
            <a:off x="359229" y="269422"/>
            <a:ext cx="5551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200" b="1"/>
              <a:t>今日の流れ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3C6EBE1-4798-3F73-F1A9-22E1EDEA3C31}"/>
              </a:ext>
            </a:extLst>
          </p:cNvPr>
          <p:cNvSpPr txBox="1"/>
          <p:nvPr/>
        </p:nvSpPr>
        <p:spPr>
          <a:xfrm>
            <a:off x="1249143" y="1859633"/>
            <a:ext cx="1054825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/>
              <a:t>６限　・順番決め</a:t>
            </a:r>
            <a:endParaRPr lang="en-US" altLang="ja-JP" sz="5400" b="1"/>
          </a:p>
          <a:p>
            <a:r>
              <a:rPr lang="ja-JP" altLang="en-US" sz="5400" b="1"/>
              <a:t>　　　・発表の注意点</a:t>
            </a:r>
            <a:endParaRPr lang="en-US" altLang="ja-JP" sz="5400" b="1"/>
          </a:p>
          <a:p>
            <a:r>
              <a:rPr lang="ja-JP" altLang="en-US" sz="5400" b="1"/>
              <a:t>　　　・班ごとに準備</a:t>
            </a:r>
            <a:endParaRPr lang="en-US" altLang="ja-JP" sz="5400" b="1"/>
          </a:p>
          <a:p>
            <a:r>
              <a:rPr lang="ja-JP" altLang="en-US" sz="5400" b="1"/>
              <a:t>７限　発表</a:t>
            </a:r>
            <a:endParaRPr lang="en-US" altLang="ja-JP" sz="5400" b="1"/>
          </a:p>
          <a:p>
            <a:r>
              <a:rPr lang="ja-JP" altLang="en-US" sz="5400" b="1"/>
              <a:t>　　</a:t>
            </a:r>
            <a:r>
              <a:rPr lang="en-US" altLang="ja-JP" sz="5400" b="1"/>
              <a:t>(</a:t>
            </a:r>
            <a:r>
              <a:rPr lang="ja-JP" altLang="en-US" sz="5400" b="1"/>
              <a:t>発表４分以内 　評価１分）</a:t>
            </a:r>
            <a:endParaRPr lang="en-US" altLang="ja-JP" sz="5400" b="1"/>
          </a:p>
        </p:txBody>
      </p:sp>
    </p:spTree>
    <p:extLst>
      <p:ext uri="{BB962C8B-B14F-4D97-AF65-F5344CB8AC3E}">
        <p14:creationId xmlns:p14="http://schemas.microsoft.com/office/powerpoint/2010/main" val="10958704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461408A-1BE8-1BF0-45B6-9771559F7D15}"/>
              </a:ext>
            </a:extLst>
          </p:cNvPr>
          <p:cNvSpPr txBox="1"/>
          <p:nvPr/>
        </p:nvSpPr>
        <p:spPr>
          <a:xfrm>
            <a:off x="2663599" y="2003363"/>
            <a:ext cx="6094638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1500" b="1"/>
              <a:t>順番決め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D0CC520-23AC-EF35-1BA5-FE62D15D3076}"/>
              </a:ext>
            </a:extLst>
          </p:cNvPr>
          <p:cNvSpPr txBox="1"/>
          <p:nvPr/>
        </p:nvSpPr>
        <p:spPr>
          <a:xfrm>
            <a:off x="1534886" y="4367893"/>
            <a:ext cx="8752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/>
              <a:t>ワークシートにメモしてください</a:t>
            </a:r>
          </a:p>
        </p:txBody>
      </p:sp>
    </p:spTree>
    <p:extLst>
      <p:ext uri="{BB962C8B-B14F-4D97-AF65-F5344CB8AC3E}">
        <p14:creationId xmlns:p14="http://schemas.microsoft.com/office/powerpoint/2010/main" val="4240910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7CEDC7-756F-C040-B0D7-0D1FB3639831}"/>
              </a:ext>
            </a:extLst>
          </p:cNvPr>
          <p:cNvSpPr txBox="1"/>
          <p:nvPr/>
        </p:nvSpPr>
        <p:spPr>
          <a:xfrm>
            <a:off x="404260" y="386680"/>
            <a:ext cx="60976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0" b="1"/>
              <a:t>②ガスバーナー</a:t>
            </a:r>
            <a:endParaRPr lang="en-US" altLang="ja-JP" sz="4000" b="1"/>
          </a:p>
        </p:txBody>
      </p:sp>
      <p:pic>
        <p:nvPicPr>
          <p:cNvPr id="3" name="図 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403C3091-AC6E-BE14-D460-F51E768C49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00" y="1605196"/>
            <a:ext cx="11946199" cy="448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0679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14AD2A0-0821-F281-366D-DF4D88A22CB2}"/>
              </a:ext>
            </a:extLst>
          </p:cNvPr>
          <p:cNvSpPr txBox="1"/>
          <p:nvPr/>
        </p:nvSpPr>
        <p:spPr>
          <a:xfrm>
            <a:off x="508227" y="272534"/>
            <a:ext cx="60946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6000" b="1"/>
              <a:t>発表の注意点</a:t>
            </a:r>
            <a:endParaRPr lang="ja-JP" altLang="en-US" sz="600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DF6A2E2-E053-BC3E-D0DA-592F58EEED42}"/>
              </a:ext>
            </a:extLst>
          </p:cNvPr>
          <p:cNvSpPr txBox="1"/>
          <p:nvPr/>
        </p:nvSpPr>
        <p:spPr>
          <a:xfrm>
            <a:off x="277584" y="1351508"/>
            <a:ext cx="1136740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/>
              <a:t>・各班発表４分以内</a:t>
            </a:r>
            <a:endParaRPr kumimoji="1" lang="en-US" altLang="ja-JP" sz="4400" b="1"/>
          </a:p>
          <a:p>
            <a:r>
              <a:rPr lang="ja-JP" altLang="en-US" sz="4400" b="1"/>
              <a:t>　→他の班と先生が１分で評価</a:t>
            </a:r>
            <a:endParaRPr lang="en-US" altLang="ja-JP" sz="4400" b="1"/>
          </a:p>
          <a:p>
            <a:r>
              <a:rPr kumimoji="1" lang="ja-JP" altLang="en-US" sz="4400" b="1"/>
              <a:t>・班員で協力</a:t>
            </a:r>
            <a:endParaRPr kumimoji="1" lang="en-US" altLang="ja-JP" sz="4400" b="1"/>
          </a:p>
          <a:p>
            <a:r>
              <a:rPr lang="ja-JP" altLang="en-US" sz="4400" b="1"/>
              <a:t>　→分担して発表</a:t>
            </a:r>
            <a:endParaRPr lang="en-US" altLang="ja-JP" sz="4400" b="1"/>
          </a:p>
          <a:p>
            <a:r>
              <a:rPr kumimoji="1" lang="ja-JP" altLang="en-US" sz="4400" b="1"/>
              <a:t>・写真を見せるときは、</a:t>
            </a:r>
            <a:endParaRPr kumimoji="1" lang="en-US" altLang="ja-JP" sz="4400" b="1"/>
          </a:p>
          <a:p>
            <a:r>
              <a:rPr lang="ja-JP" altLang="en-US" sz="4400" b="1"/>
              <a:t>どのような結果が得られたか口頭でも述べる</a:t>
            </a:r>
            <a:endParaRPr kumimoji="1" lang="en-US" altLang="ja-JP" sz="4400" b="1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0420470-A698-93C3-E8FB-40EAD4B63F5F}"/>
              </a:ext>
            </a:extLst>
          </p:cNvPr>
          <p:cNvSpPr txBox="1"/>
          <p:nvPr/>
        </p:nvSpPr>
        <p:spPr>
          <a:xfrm>
            <a:off x="979033" y="5646003"/>
            <a:ext cx="109598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6000" b="1">
                <a:solidFill>
                  <a:srgbClr val="FF0000"/>
                </a:solidFill>
              </a:rPr>
              <a:t>明るくはきはきと発表しよう！</a:t>
            </a:r>
            <a:endParaRPr lang="ja-JP" altLang="en-US" sz="6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7465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8C78A97-0E06-2033-2A33-B7D75CA874F9}"/>
              </a:ext>
            </a:extLst>
          </p:cNvPr>
          <p:cNvSpPr txBox="1"/>
          <p:nvPr/>
        </p:nvSpPr>
        <p:spPr>
          <a:xfrm>
            <a:off x="2201976" y="1431862"/>
            <a:ext cx="760843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9600" b="1"/>
              <a:t>班ごとに準備</a:t>
            </a:r>
            <a:endParaRPr lang="ja-JP" altLang="en-US" sz="960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EF4C08A-F286-9E64-28D1-BF640B0D5D1D}"/>
              </a:ext>
            </a:extLst>
          </p:cNvPr>
          <p:cNvSpPr txBox="1"/>
          <p:nvPr/>
        </p:nvSpPr>
        <p:spPr>
          <a:xfrm>
            <a:off x="2495550" y="3471758"/>
            <a:ext cx="7200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/>
              <a:t>不明点などあれば先生まで</a:t>
            </a:r>
            <a:endParaRPr kumimoji="1" lang="ja-JP" altLang="en-US" sz="4400" b="1"/>
          </a:p>
        </p:txBody>
      </p:sp>
    </p:spTree>
    <p:extLst>
      <p:ext uri="{BB962C8B-B14F-4D97-AF65-F5344CB8AC3E}">
        <p14:creationId xmlns:p14="http://schemas.microsoft.com/office/powerpoint/2010/main" val="23694420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0207C0-0220-E3A7-058D-FEF757A9C6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F78ADA2-BB46-E4EC-6CF5-6A69AD191CD0}"/>
              </a:ext>
            </a:extLst>
          </p:cNvPr>
          <p:cNvSpPr txBox="1"/>
          <p:nvPr/>
        </p:nvSpPr>
        <p:spPr>
          <a:xfrm>
            <a:off x="328613" y="394998"/>
            <a:ext cx="609463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400" b="1"/>
              <a:t>SS1 </a:t>
            </a:r>
            <a:r>
              <a:rPr lang="ja-JP" altLang="en-US" sz="4400" b="1"/>
              <a:t>化学分野</a:t>
            </a:r>
            <a:endParaRPr lang="en-US" altLang="ja-JP" sz="4400" b="1"/>
          </a:p>
          <a:p>
            <a:r>
              <a:rPr lang="ja-JP" altLang="en-US" sz="4400" b="1"/>
              <a:t>ミニ課題研究発表会</a:t>
            </a:r>
            <a:endParaRPr lang="ja-JP" altLang="en-US" sz="440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5552B49-57DF-C82D-6BA6-4700526712BF}"/>
              </a:ext>
            </a:extLst>
          </p:cNvPr>
          <p:cNvSpPr txBox="1"/>
          <p:nvPr/>
        </p:nvSpPr>
        <p:spPr>
          <a:xfrm>
            <a:off x="738866" y="2310493"/>
            <a:ext cx="10184948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3900" b="1"/>
              <a:t>⑧　</a:t>
            </a:r>
            <a:r>
              <a:rPr kumimoji="1" lang="ja-JP" altLang="en-US" sz="23900" b="1"/>
              <a:t>班</a:t>
            </a:r>
          </a:p>
        </p:txBody>
      </p:sp>
    </p:spTree>
    <p:extLst>
      <p:ext uri="{BB962C8B-B14F-4D97-AF65-F5344CB8AC3E}">
        <p14:creationId xmlns:p14="http://schemas.microsoft.com/office/powerpoint/2010/main" val="37421952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D84DAE-3431-B9A5-A78A-6130281D6D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30A62D1-14D4-F527-A712-8791E2321120}"/>
              </a:ext>
            </a:extLst>
          </p:cNvPr>
          <p:cNvSpPr txBox="1"/>
          <p:nvPr/>
        </p:nvSpPr>
        <p:spPr>
          <a:xfrm>
            <a:off x="328613" y="394998"/>
            <a:ext cx="609463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400" b="1"/>
              <a:t>SS1 </a:t>
            </a:r>
            <a:r>
              <a:rPr lang="ja-JP" altLang="en-US" sz="4400" b="1"/>
              <a:t>化学分野</a:t>
            </a:r>
            <a:endParaRPr lang="en-US" altLang="ja-JP" sz="4400" b="1"/>
          </a:p>
          <a:p>
            <a:r>
              <a:rPr lang="ja-JP" altLang="en-US" sz="4400" b="1"/>
              <a:t>ミニ課題研究発表会</a:t>
            </a:r>
            <a:endParaRPr lang="ja-JP" altLang="en-US" sz="440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3CC1498-1C40-15CC-BB0A-60638B826FBB}"/>
              </a:ext>
            </a:extLst>
          </p:cNvPr>
          <p:cNvSpPr txBox="1"/>
          <p:nvPr/>
        </p:nvSpPr>
        <p:spPr>
          <a:xfrm>
            <a:off x="738866" y="2310493"/>
            <a:ext cx="10184948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3900" b="1"/>
              <a:t>⑥　</a:t>
            </a:r>
            <a:r>
              <a:rPr kumimoji="1" lang="ja-JP" altLang="en-US" sz="23900" b="1"/>
              <a:t>班</a:t>
            </a:r>
          </a:p>
        </p:txBody>
      </p:sp>
    </p:spTree>
    <p:extLst>
      <p:ext uri="{BB962C8B-B14F-4D97-AF65-F5344CB8AC3E}">
        <p14:creationId xmlns:p14="http://schemas.microsoft.com/office/powerpoint/2010/main" val="3537433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1B1E79-E51C-6050-1C32-5D1DECAFA6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B8EFD2C-D75C-74CF-BCCF-E50568E1FC5D}"/>
              </a:ext>
            </a:extLst>
          </p:cNvPr>
          <p:cNvSpPr txBox="1"/>
          <p:nvPr/>
        </p:nvSpPr>
        <p:spPr>
          <a:xfrm>
            <a:off x="328613" y="394998"/>
            <a:ext cx="609463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400" b="1"/>
              <a:t>SS1 </a:t>
            </a:r>
            <a:r>
              <a:rPr lang="ja-JP" altLang="en-US" sz="4400" b="1"/>
              <a:t>化学分野</a:t>
            </a:r>
            <a:endParaRPr lang="en-US" altLang="ja-JP" sz="4400" b="1"/>
          </a:p>
          <a:p>
            <a:r>
              <a:rPr lang="ja-JP" altLang="en-US" sz="4400" b="1"/>
              <a:t>ミニ課題研究発表会</a:t>
            </a:r>
            <a:endParaRPr lang="ja-JP" altLang="en-US" sz="440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4755FC6-7BC0-7D14-CC07-1F2E95C74D4E}"/>
              </a:ext>
            </a:extLst>
          </p:cNvPr>
          <p:cNvSpPr txBox="1"/>
          <p:nvPr/>
        </p:nvSpPr>
        <p:spPr>
          <a:xfrm>
            <a:off x="738866" y="2310493"/>
            <a:ext cx="10184948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3900" b="1"/>
              <a:t>⑦　</a:t>
            </a:r>
            <a:r>
              <a:rPr kumimoji="1" lang="ja-JP" altLang="en-US" sz="23900" b="1"/>
              <a:t>班</a:t>
            </a:r>
          </a:p>
        </p:txBody>
      </p:sp>
    </p:spTree>
    <p:extLst>
      <p:ext uri="{BB962C8B-B14F-4D97-AF65-F5344CB8AC3E}">
        <p14:creationId xmlns:p14="http://schemas.microsoft.com/office/powerpoint/2010/main" val="27817435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FEA59A-EAD9-8E94-030E-8894FE9BA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1E086A2-66AC-1AF9-E343-B35A6ACA6F22}"/>
              </a:ext>
            </a:extLst>
          </p:cNvPr>
          <p:cNvSpPr txBox="1"/>
          <p:nvPr/>
        </p:nvSpPr>
        <p:spPr>
          <a:xfrm>
            <a:off x="328613" y="394998"/>
            <a:ext cx="609463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400" b="1"/>
              <a:t>SS1 </a:t>
            </a:r>
            <a:r>
              <a:rPr lang="ja-JP" altLang="en-US" sz="4400" b="1"/>
              <a:t>化学分野</a:t>
            </a:r>
            <a:endParaRPr lang="en-US" altLang="ja-JP" sz="4400" b="1"/>
          </a:p>
          <a:p>
            <a:r>
              <a:rPr lang="ja-JP" altLang="en-US" sz="4400" b="1"/>
              <a:t>ミニ課題研究発表会</a:t>
            </a:r>
            <a:endParaRPr lang="ja-JP" altLang="en-US" sz="440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3E9A6B2-A9E5-8022-65DF-B25912FFA9E5}"/>
              </a:ext>
            </a:extLst>
          </p:cNvPr>
          <p:cNvSpPr txBox="1"/>
          <p:nvPr/>
        </p:nvSpPr>
        <p:spPr>
          <a:xfrm>
            <a:off x="738866" y="2310493"/>
            <a:ext cx="10184948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3900" b="1"/>
              <a:t>③　</a:t>
            </a:r>
            <a:r>
              <a:rPr kumimoji="1" lang="ja-JP" altLang="en-US" sz="23900" b="1"/>
              <a:t>班</a:t>
            </a:r>
          </a:p>
        </p:txBody>
      </p:sp>
    </p:spTree>
    <p:extLst>
      <p:ext uri="{BB962C8B-B14F-4D97-AF65-F5344CB8AC3E}">
        <p14:creationId xmlns:p14="http://schemas.microsoft.com/office/powerpoint/2010/main" val="4108708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BD999C-908B-388E-CD80-03389522C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E0176B9-AD07-F3AF-D071-76170E717C55}"/>
              </a:ext>
            </a:extLst>
          </p:cNvPr>
          <p:cNvSpPr txBox="1"/>
          <p:nvPr/>
        </p:nvSpPr>
        <p:spPr>
          <a:xfrm>
            <a:off x="328613" y="394998"/>
            <a:ext cx="609463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400" b="1"/>
              <a:t>SS1 </a:t>
            </a:r>
            <a:r>
              <a:rPr lang="ja-JP" altLang="en-US" sz="4400" b="1"/>
              <a:t>化学分野</a:t>
            </a:r>
            <a:endParaRPr lang="en-US" altLang="ja-JP" sz="4400" b="1"/>
          </a:p>
          <a:p>
            <a:r>
              <a:rPr lang="ja-JP" altLang="en-US" sz="4400" b="1"/>
              <a:t>ミニ課題研究発表会</a:t>
            </a:r>
            <a:endParaRPr lang="ja-JP" altLang="en-US" sz="440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1833137-FC2C-6FCC-693E-0B7CC9EBA785}"/>
              </a:ext>
            </a:extLst>
          </p:cNvPr>
          <p:cNvSpPr txBox="1"/>
          <p:nvPr/>
        </p:nvSpPr>
        <p:spPr>
          <a:xfrm>
            <a:off x="738866" y="2310493"/>
            <a:ext cx="10184948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3900" b="1"/>
              <a:t>⑤　</a:t>
            </a:r>
            <a:r>
              <a:rPr kumimoji="1" lang="ja-JP" altLang="en-US" sz="23900" b="1"/>
              <a:t>班</a:t>
            </a:r>
          </a:p>
        </p:txBody>
      </p:sp>
    </p:spTree>
    <p:extLst>
      <p:ext uri="{BB962C8B-B14F-4D97-AF65-F5344CB8AC3E}">
        <p14:creationId xmlns:p14="http://schemas.microsoft.com/office/powerpoint/2010/main" val="33791751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2EA9DF1-027E-D421-D084-4B31B549B31A}"/>
              </a:ext>
            </a:extLst>
          </p:cNvPr>
          <p:cNvSpPr txBox="1"/>
          <p:nvPr/>
        </p:nvSpPr>
        <p:spPr>
          <a:xfrm>
            <a:off x="328613" y="394998"/>
            <a:ext cx="609463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400" b="1"/>
              <a:t>SS1 </a:t>
            </a:r>
            <a:r>
              <a:rPr lang="ja-JP" altLang="en-US" sz="4400" b="1"/>
              <a:t>化学分野</a:t>
            </a:r>
            <a:endParaRPr lang="en-US" altLang="ja-JP" sz="4400" b="1"/>
          </a:p>
          <a:p>
            <a:r>
              <a:rPr lang="ja-JP" altLang="en-US" sz="4400" b="1"/>
              <a:t>ミニ課題研究発表会</a:t>
            </a:r>
            <a:endParaRPr lang="ja-JP" altLang="en-US" sz="440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59B3635-E88B-4F8A-2BB9-7FBB22C9CB57}"/>
              </a:ext>
            </a:extLst>
          </p:cNvPr>
          <p:cNvSpPr txBox="1"/>
          <p:nvPr/>
        </p:nvSpPr>
        <p:spPr>
          <a:xfrm>
            <a:off x="738866" y="2310493"/>
            <a:ext cx="10184948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3900" b="1"/>
              <a:t>①　班</a:t>
            </a:r>
          </a:p>
        </p:txBody>
      </p:sp>
    </p:spTree>
    <p:extLst>
      <p:ext uri="{BB962C8B-B14F-4D97-AF65-F5344CB8AC3E}">
        <p14:creationId xmlns:p14="http://schemas.microsoft.com/office/powerpoint/2010/main" val="311664816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CAC5EF-EEA2-E57B-28D3-24E49EAF3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4768FA5-F860-19FE-730D-470D1AD93E80}"/>
              </a:ext>
            </a:extLst>
          </p:cNvPr>
          <p:cNvSpPr txBox="1"/>
          <p:nvPr/>
        </p:nvSpPr>
        <p:spPr>
          <a:xfrm>
            <a:off x="328613" y="394998"/>
            <a:ext cx="609463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400" b="1"/>
              <a:t>SS1 </a:t>
            </a:r>
            <a:r>
              <a:rPr lang="ja-JP" altLang="en-US" sz="4400" b="1"/>
              <a:t>化学分野</a:t>
            </a:r>
            <a:endParaRPr lang="en-US" altLang="ja-JP" sz="4400" b="1"/>
          </a:p>
          <a:p>
            <a:r>
              <a:rPr lang="ja-JP" altLang="en-US" sz="4400" b="1"/>
              <a:t>ミニ課題研究発表会</a:t>
            </a:r>
            <a:endParaRPr lang="ja-JP" altLang="en-US" sz="440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E25A0E5-27D5-A1EA-B8C6-216D8761646C}"/>
              </a:ext>
            </a:extLst>
          </p:cNvPr>
          <p:cNvSpPr txBox="1"/>
          <p:nvPr/>
        </p:nvSpPr>
        <p:spPr>
          <a:xfrm>
            <a:off x="738866" y="2310493"/>
            <a:ext cx="10184948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3900" b="1"/>
              <a:t>②　</a:t>
            </a:r>
            <a:r>
              <a:rPr kumimoji="1" lang="ja-JP" altLang="en-US" sz="23900" b="1"/>
              <a:t>班</a:t>
            </a:r>
          </a:p>
        </p:txBody>
      </p:sp>
    </p:spTree>
    <p:extLst>
      <p:ext uri="{BB962C8B-B14F-4D97-AF65-F5344CB8AC3E}">
        <p14:creationId xmlns:p14="http://schemas.microsoft.com/office/powerpoint/2010/main" val="272276929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68541E-5998-2985-9AB5-5420B668C1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C42A6B8-6B31-72CD-63A2-2E13C718BEAF}"/>
              </a:ext>
            </a:extLst>
          </p:cNvPr>
          <p:cNvSpPr txBox="1"/>
          <p:nvPr/>
        </p:nvSpPr>
        <p:spPr>
          <a:xfrm>
            <a:off x="328613" y="394998"/>
            <a:ext cx="609463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400" b="1"/>
              <a:t>SS1 </a:t>
            </a:r>
            <a:r>
              <a:rPr lang="ja-JP" altLang="en-US" sz="4400" b="1"/>
              <a:t>化学分野</a:t>
            </a:r>
            <a:endParaRPr lang="en-US" altLang="ja-JP" sz="4400" b="1"/>
          </a:p>
          <a:p>
            <a:r>
              <a:rPr lang="ja-JP" altLang="en-US" sz="4400" b="1"/>
              <a:t>ミニ課題研究発表会</a:t>
            </a:r>
            <a:endParaRPr lang="ja-JP" altLang="en-US" sz="440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F6DEA22-6DFA-B9C0-460D-FB853EF92FB5}"/>
              </a:ext>
            </a:extLst>
          </p:cNvPr>
          <p:cNvSpPr txBox="1"/>
          <p:nvPr/>
        </p:nvSpPr>
        <p:spPr>
          <a:xfrm>
            <a:off x="738866" y="2310493"/>
            <a:ext cx="10184948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3900" b="1"/>
              <a:t>④　</a:t>
            </a:r>
            <a:r>
              <a:rPr kumimoji="1" lang="ja-JP" altLang="en-US" sz="23900" b="1"/>
              <a:t>班</a:t>
            </a:r>
          </a:p>
        </p:txBody>
      </p:sp>
    </p:spTree>
    <p:extLst>
      <p:ext uri="{BB962C8B-B14F-4D97-AF65-F5344CB8AC3E}">
        <p14:creationId xmlns:p14="http://schemas.microsoft.com/office/powerpoint/2010/main" val="4124287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C80EB2A-D0CA-AE08-5831-CDCFA03AE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" y="735900"/>
            <a:ext cx="10722544" cy="5834533"/>
          </a:xfrm>
          <a:prstGeom prst="rect">
            <a:avLst/>
          </a:prstGeom>
        </p:spPr>
      </p:pic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0DF59830-5B6A-55B8-1650-7F89404F9E49}"/>
              </a:ext>
            </a:extLst>
          </p:cNvPr>
          <p:cNvCxnSpPr/>
          <p:nvPr/>
        </p:nvCxnSpPr>
        <p:spPr>
          <a:xfrm flipH="1">
            <a:off x="1578544" y="558265"/>
            <a:ext cx="1078029" cy="87589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6DDAA71-898A-BD78-52F9-9565DCFAED8B}"/>
              </a:ext>
            </a:extLst>
          </p:cNvPr>
          <p:cNvSpPr txBox="1"/>
          <p:nvPr/>
        </p:nvSpPr>
        <p:spPr>
          <a:xfrm>
            <a:off x="2656573" y="212680"/>
            <a:ext cx="7366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>
                <a:solidFill>
                  <a:srgbClr val="FF0000"/>
                </a:solidFill>
              </a:rPr>
              <a:t>両方のネジが別々に動くか確認しておくこと</a:t>
            </a:r>
          </a:p>
        </p:txBody>
      </p:sp>
    </p:spTree>
    <p:extLst>
      <p:ext uri="{BB962C8B-B14F-4D97-AF65-F5344CB8AC3E}">
        <p14:creationId xmlns:p14="http://schemas.microsoft.com/office/powerpoint/2010/main" val="306702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1B55D08-03A8-36A8-4551-4F86501FF8A3}"/>
              </a:ext>
            </a:extLst>
          </p:cNvPr>
          <p:cNvSpPr txBox="1"/>
          <p:nvPr/>
        </p:nvSpPr>
        <p:spPr>
          <a:xfrm>
            <a:off x="1183821" y="2686050"/>
            <a:ext cx="10548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200" b="1"/>
              <a:t>お疲れさまでした！！！</a:t>
            </a:r>
          </a:p>
        </p:txBody>
      </p:sp>
    </p:spTree>
    <p:extLst>
      <p:ext uri="{BB962C8B-B14F-4D97-AF65-F5344CB8AC3E}">
        <p14:creationId xmlns:p14="http://schemas.microsoft.com/office/powerpoint/2010/main" val="832888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4DFDBAC-6A05-0F7E-6D84-FF6A2C08F59B}"/>
              </a:ext>
            </a:extLst>
          </p:cNvPr>
          <p:cNvSpPr txBox="1"/>
          <p:nvPr/>
        </p:nvSpPr>
        <p:spPr>
          <a:xfrm>
            <a:off x="404260" y="386680"/>
            <a:ext cx="60976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0" b="1"/>
              <a:t>②ガスバーナー</a:t>
            </a:r>
            <a:endParaRPr lang="en-US" altLang="ja-JP" sz="4000" b="1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BDD25DF-72BC-1E99-5972-C5E0760BEAD4}"/>
              </a:ext>
            </a:extLst>
          </p:cNvPr>
          <p:cNvSpPr txBox="1"/>
          <p:nvPr/>
        </p:nvSpPr>
        <p:spPr>
          <a:xfrm>
            <a:off x="1097280" y="1094566"/>
            <a:ext cx="166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/>
              <a:t>☆練習</a:t>
            </a:r>
            <a:endParaRPr kumimoji="1" lang="ja-JP" altLang="en-US" sz="2800" b="1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BD89D7D-E46A-CDA9-8D2B-2FE1EFA9DD55}"/>
              </a:ext>
            </a:extLst>
          </p:cNvPr>
          <p:cNvSpPr txBox="1"/>
          <p:nvPr/>
        </p:nvSpPr>
        <p:spPr>
          <a:xfrm>
            <a:off x="2837046" y="999983"/>
            <a:ext cx="837638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200" b="1"/>
              <a:t>手順に従って、</a:t>
            </a:r>
            <a:endParaRPr lang="en-US" altLang="ja-JP" sz="3200" b="1"/>
          </a:p>
          <a:p>
            <a:r>
              <a:rPr lang="ja-JP" altLang="en-US" sz="3200" b="1"/>
              <a:t>ガスバーナーの点火、消火の練習をする</a:t>
            </a:r>
            <a:r>
              <a:rPr lang="ja-JP" altLang="en-US" sz="2800"/>
              <a:t>。</a:t>
            </a:r>
            <a:endParaRPr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E238CE8-6F81-F0E5-FCF2-2E8750B29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7558" y="2077201"/>
            <a:ext cx="8175056" cy="444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605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D080F88-9526-B917-A432-A3711C5D43D4}"/>
              </a:ext>
            </a:extLst>
          </p:cNvPr>
          <p:cNvSpPr txBox="1"/>
          <p:nvPr/>
        </p:nvSpPr>
        <p:spPr>
          <a:xfrm>
            <a:off x="719488" y="307289"/>
            <a:ext cx="9916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600" b="1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(2)</a:t>
            </a:r>
            <a:r>
              <a:rPr lang="ja-JP" altLang="ja-JP" sz="3600" b="1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ムラサキキャベツを用いた</a:t>
            </a:r>
            <a:r>
              <a:rPr lang="en-US" altLang="ja-JP" sz="3600" b="1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pH</a:t>
            </a:r>
            <a:r>
              <a:rPr lang="ja-JP" altLang="ja-JP" sz="3600" b="1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指示薬の作成</a:t>
            </a:r>
            <a:endParaRPr lang="en-US" altLang="ja-JP" sz="3600" b="1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EE1EBA0-4E8B-630F-7A85-9E91BD646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4263"/>
            <a:ext cx="11929837" cy="464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202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FED0370-DDFE-CB34-F893-336EDC5C53F5}"/>
              </a:ext>
            </a:extLst>
          </p:cNvPr>
          <p:cNvSpPr txBox="1"/>
          <p:nvPr/>
        </p:nvSpPr>
        <p:spPr>
          <a:xfrm>
            <a:off x="683273" y="479304"/>
            <a:ext cx="28928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5400" b="1">
                <a:ea typeface="游明朝" panose="02020400000000000000" pitchFamily="18" charset="-128"/>
                <a:cs typeface="Times New Roman" panose="02020603050405020304" pitchFamily="18" charset="0"/>
              </a:rPr>
              <a:t>器具：</a:t>
            </a:r>
            <a:endParaRPr lang="en-US" altLang="ja-JP" sz="5400" b="1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7D97005-A633-1C63-F9DC-6C62CFAE3ACB}"/>
              </a:ext>
            </a:extLst>
          </p:cNvPr>
          <p:cNvSpPr txBox="1"/>
          <p:nvPr/>
        </p:nvSpPr>
        <p:spPr>
          <a:xfrm>
            <a:off x="1591148" y="1699416"/>
            <a:ext cx="968947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400" b="1"/>
              <a:t>200mL</a:t>
            </a:r>
            <a:r>
              <a:rPr lang="ja-JP" altLang="en-US" sz="4400" b="1"/>
              <a:t>ビーカー、試験管</a:t>
            </a:r>
            <a:r>
              <a:rPr lang="en-US" altLang="ja-JP" sz="4400" b="1"/>
              <a:t>×</a:t>
            </a:r>
            <a:r>
              <a:rPr lang="ja-JP" altLang="en-US" sz="4400" b="1"/>
              <a:t>７</a:t>
            </a:r>
            <a:r>
              <a:rPr lang="en-US" altLang="ja-JP" sz="4400" b="1"/>
              <a:t>(A</a:t>
            </a:r>
            <a:r>
              <a:rPr lang="ja-JP" altLang="en-US" sz="4400" b="1"/>
              <a:t>～</a:t>
            </a:r>
            <a:r>
              <a:rPr lang="en-US" altLang="ja-JP" sz="4400" b="1"/>
              <a:t>G)</a:t>
            </a:r>
            <a:r>
              <a:rPr lang="ja-JP" altLang="en-US" sz="4400" b="1"/>
              <a:t>、試験管立て、ガラス棒、</a:t>
            </a:r>
            <a:endParaRPr lang="en-US" altLang="ja-JP" sz="4400" b="1"/>
          </a:p>
          <a:p>
            <a:r>
              <a:rPr lang="ja-JP" altLang="en-US" sz="4400" b="1"/>
              <a:t>こまごめピペット</a:t>
            </a:r>
            <a:r>
              <a:rPr lang="en-US" altLang="ja-JP" sz="4400" b="1"/>
              <a:t>(2mL)</a:t>
            </a:r>
            <a:r>
              <a:rPr lang="ja-JP" altLang="en-US" sz="4400" b="1"/>
              <a:t>、</a:t>
            </a:r>
            <a:endParaRPr lang="en-US" altLang="ja-JP" sz="4400" b="1"/>
          </a:p>
          <a:p>
            <a:r>
              <a:rPr lang="ja-JP" altLang="en-US" sz="4400" b="1"/>
              <a:t>ムラサキキャベツの葉、</a:t>
            </a:r>
            <a:endParaRPr lang="en-US" altLang="ja-JP" sz="4400" b="1"/>
          </a:p>
          <a:p>
            <a:r>
              <a:rPr lang="ja-JP" altLang="en-US" sz="4400" b="1"/>
              <a:t>ガスバーナー、チャッカマン、</a:t>
            </a:r>
            <a:endParaRPr lang="en-US" altLang="ja-JP" sz="4400" b="1"/>
          </a:p>
          <a:p>
            <a:r>
              <a:rPr lang="ja-JP" altLang="en-US" sz="4400" b="1"/>
              <a:t>金網、三脚、軍手、安全メガネ</a:t>
            </a:r>
          </a:p>
        </p:txBody>
      </p:sp>
    </p:spTree>
    <p:extLst>
      <p:ext uri="{BB962C8B-B14F-4D97-AF65-F5344CB8AC3E}">
        <p14:creationId xmlns:p14="http://schemas.microsoft.com/office/powerpoint/2010/main" val="1766274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fbe945a-7824-4ec4-8c8d-e3e36a4ccf9d">
      <Terms xmlns="http://schemas.microsoft.com/office/infopath/2007/PartnerControls"/>
    </lcf76f155ced4ddcb4097134ff3c332f>
    <TaxCatchAll xmlns="7e90424b-eab3-460d-ade3-a8affc5cb94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1402A9211A93284EAE44122C0997337F" ma:contentTypeVersion="13" ma:contentTypeDescription="新しいドキュメントを作成します。" ma:contentTypeScope="" ma:versionID="8f0a35b4fa4627c9404a3606e8df8335">
  <xsd:schema xmlns:xsd="http://www.w3.org/2001/XMLSchema" xmlns:xs="http://www.w3.org/2001/XMLSchema" xmlns:p="http://schemas.microsoft.com/office/2006/metadata/properties" xmlns:ns2="efbe945a-7824-4ec4-8c8d-e3e36a4ccf9d" xmlns:ns3="7e90424b-eab3-460d-ade3-a8affc5cb94f" targetNamespace="http://schemas.microsoft.com/office/2006/metadata/properties" ma:root="true" ma:fieldsID="05994eaea7f8dddf94f3370b4890106d" ns2:_="" ns3:_="">
    <xsd:import namespace="efbe945a-7824-4ec4-8c8d-e3e36a4ccf9d"/>
    <xsd:import namespace="7e90424b-eab3-460d-ade3-a8affc5cb9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be945a-7824-4ec4-8c8d-e3e36a4ccf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画像タグ" ma:readOnly="false" ma:fieldId="{5cf76f15-5ced-4ddc-b409-7134ff3c332f}" ma:taxonomyMulti="true" ma:sspId="fccb222c-2b19-4356-a7af-519d3caea9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90424b-eab3-460d-ade3-a8affc5cb94f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4917341f-7d3b-4d75-b38d-ee28d98f8e23}" ma:internalName="TaxCatchAll" ma:showField="CatchAllData" ma:web="7e90424b-eab3-460d-ade3-a8affc5cb94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EBCB5D-2AE7-4986-8591-1DE09C87228C}">
  <ds:schemaRefs>
    <ds:schemaRef ds:uri="7e90424b-eab3-460d-ade3-a8affc5cb94f"/>
    <ds:schemaRef ds:uri="efbe945a-7824-4ec4-8c8d-e3e36a4ccf9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179CE43-18AA-473C-903D-35F12D3D89A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44ED43E-A759-4003-8BB7-3AC1D1D7D983}">
  <ds:schemaRefs>
    <ds:schemaRef ds:uri="7e90424b-eab3-460d-ade3-a8affc5cb94f"/>
    <ds:schemaRef ds:uri="efbe945a-7824-4ec4-8c8d-e3e36a4ccf9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60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Office テーマ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板東 篤志</dc:creator>
  <cp:revision>1</cp:revision>
  <dcterms:created xsi:type="dcterms:W3CDTF">2024-11-12T10:27:32Z</dcterms:created>
  <dcterms:modified xsi:type="dcterms:W3CDTF">2024-11-28T05:18:37Z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0x0101001402A9211A93284EAE44122C0997337F</vt:lpwstr>
  </property>
  <property fmtid="{D5CDD505-2E9C-101B-9397-08002B2CF9AE}" pid="3" name="MediaServiceImageTags">
    <vt:lpwstr/>
  </property>
</Properties>
</file>