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9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ED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7CC7D6-7E38-8999-F627-D0E60A1E0BE5}" v="2" dt="2024-10-22T11:08:37.668"/>
    <p1510:client id="{76632E54-B8AC-18A6-6327-A5FDE24A5170}" v="2" dt="2024-10-23T11:03:24.292"/>
    <p1510:client id="{A60A3838-17C8-04E0-2823-DFC522FE028A}" v="12" dt="2024-10-22T10:58:21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33" autoAdjust="0"/>
    <p:restoredTop sz="94660"/>
  </p:normalViewPr>
  <p:slideViewPr>
    <p:cSldViewPr snapToGrid="0">
      <p:cViewPr>
        <p:scale>
          <a:sx n="72" d="100"/>
          <a:sy n="72" d="100"/>
        </p:scale>
        <p:origin x="120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村 英幸" userId="S::nakamura_hideyuki_1@mt.tokushima-ec.ed.jp::0b795ed6-41a6-4c3c-a987-4964dfe0a009" providerId="AD" clId="Web-{A60A3838-17C8-04E0-2823-DFC522FE028A}"/>
    <pc:docChg chg="modSld">
      <pc:chgData name="中村 英幸" userId="S::nakamura_hideyuki_1@mt.tokushima-ec.ed.jp::0b795ed6-41a6-4c3c-a987-4964dfe0a009" providerId="AD" clId="Web-{A60A3838-17C8-04E0-2823-DFC522FE028A}" dt="2024-10-22T10:58:20.224" v="10" actId="20577"/>
      <pc:docMkLst>
        <pc:docMk/>
      </pc:docMkLst>
      <pc:sldChg chg="modSp">
        <pc:chgData name="中村 英幸" userId="S::nakamura_hideyuki_1@mt.tokushima-ec.ed.jp::0b795ed6-41a6-4c3c-a987-4964dfe0a009" providerId="AD" clId="Web-{A60A3838-17C8-04E0-2823-DFC522FE028A}" dt="2024-10-22T10:58:20.224" v="10" actId="20577"/>
        <pc:sldMkLst>
          <pc:docMk/>
          <pc:sldMk cId="1539742431" sldId="285"/>
        </pc:sldMkLst>
        <pc:spChg chg="mod">
          <ac:chgData name="中村 英幸" userId="S::nakamura_hideyuki_1@mt.tokushima-ec.ed.jp::0b795ed6-41a6-4c3c-a987-4964dfe0a009" providerId="AD" clId="Web-{A60A3838-17C8-04E0-2823-DFC522FE028A}" dt="2024-10-22T10:58:20.224" v="10" actId="20577"/>
          <ac:spMkLst>
            <pc:docMk/>
            <pc:sldMk cId="1539742431" sldId="285"/>
            <ac:spMk id="14" creationId="{AD4891EF-B1CA-193C-FF9E-961C046B2AD7}"/>
          </ac:spMkLst>
        </pc:spChg>
      </pc:sldChg>
      <pc:sldChg chg="modSp">
        <pc:chgData name="中村 英幸" userId="S::nakamura_hideyuki_1@mt.tokushima-ec.ed.jp::0b795ed6-41a6-4c3c-a987-4964dfe0a009" providerId="AD" clId="Web-{A60A3838-17C8-04E0-2823-DFC522FE028A}" dt="2024-10-22T10:44:40.742" v="0" actId="14100"/>
        <pc:sldMkLst>
          <pc:docMk/>
          <pc:sldMk cId="1144994407" sldId="286"/>
        </pc:sldMkLst>
        <pc:spChg chg="mod">
          <ac:chgData name="中村 英幸" userId="S::nakamura_hideyuki_1@mt.tokushima-ec.ed.jp::0b795ed6-41a6-4c3c-a987-4964dfe0a009" providerId="AD" clId="Web-{A60A3838-17C8-04E0-2823-DFC522FE028A}" dt="2024-10-22T10:44:40.742" v="0" actId="14100"/>
          <ac:spMkLst>
            <pc:docMk/>
            <pc:sldMk cId="1144994407" sldId="286"/>
            <ac:spMk id="7" creationId="{7D07FCE3-2399-8E93-E2C4-0B11E8F57BA3}"/>
          </ac:spMkLst>
        </pc:spChg>
      </pc:sldChg>
      <pc:sldChg chg="modSp">
        <pc:chgData name="中村 英幸" userId="S::nakamura_hideyuki_1@mt.tokushima-ec.ed.jp::0b795ed6-41a6-4c3c-a987-4964dfe0a009" providerId="AD" clId="Web-{A60A3838-17C8-04E0-2823-DFC522FE028A}" dt="2024-10-22T10:51:11.975" v="8" actId="14100"/>
        <pc:sldMkLst>
          <pc:docMk/>
          <pc:sldMk cId="3188256700" sldId="290"/>
        </pc:sldMkLst>
        <pc:spChg chg="mod">
          <ac:chgData name="中村 英幸" userId="S::nakamura_hideyuki_1@mt.tokushima-ec.ed.jp::0b795ed6-41a6-4c3c-a987-4964dfe0a009" providerId="AD" clId="Web-{A60A3838-17C8-04E0-2823-DFC522FE028A}" dt="2024-10-22T10:51:11.975" v="8" actId="14100"/>
          <ac:spMkLst>
            <pc:docMk/>
            <pc:sldMk cId="3188256700" sldId="290"/>
            <ac:spMk id="10" creationId="{CB60A110-5A84-A052-BCF2-5BB3E1E287FD}"/>
          </ac:spMkLst>
        </pc:spChg>
      </pc:sldChg>
    </pc:docChg>
  </pc:docChgLst>
  <pc:docChgLst>
    <pc:chgData name="中村 英幸" userId="S::nakamura_hideyuki_1@mt.tokushima-ec.ed.jp::0b795ed6-41a6-4c3c-a987-4964dfe0a009" providerId="AD" clId="Web-{76632E54-B8AC-18A6-6327-A5FDE24A5170}"/>
    <pc:docChg chg="modSld">
      <pc:chgData name="中村 英幸" userId="S::nakamura_hideyuki_1@mt.tokushima-ec.ed.jp::0b795ed6-41a6-4c3c-a987-4964dfe0a009" providerId="AD" clId="Web-{76632E54-B8AC-18A6-6327-A5FDE24A5170}" dt="2024-10-23T11:03:24.292" v="1" actId="20577"/>
      <pc:docMkLst>
        <pc:docMk/>
      </pc:docMkLst>
      <pc:sldChg chg="modSp">
        <pc:chgData name="中村 英幸" userId="S::nakamura_hideyuki_1@mt.tokushima-ec.ed.jp::0b795ed6-41a6-4c3c-a987-4964dfe0a009" providerId="AD" clId="Web-{76632E54-B8AC-18A6-6327-A5FDE24A5170}" dt="2024-10-23T11:03:24.292" v="1" actId="20577"/>
        <pc:sldMkLst>
          <pc:docMk/>
          <pc:sldMk cId="1065767089" sldId="291"/>
        </pc:sldMkLst>
        <pc:spChg chg="mod">
          <ac:chgData name="中村 英幸" userId="S::nakamura_hideyuki_1@mt.tokushima-ec.ed.jp::0b795ed6-41a6-4c3c-a987-4964dfe0a009" providerId="AD" clId="Web-{76632E54-B8AC-18A6-6327-A5FDE24A5170}" dt="2024-10-23T11:03:24.292" v="1" actId="20577"/>
          <ac:spMkLst>
            <pc:docMk/>
            <pc:sldMk cId="1065767089" sldId="291"/>
            <ac:spMk id="2" creationId="{98F69029-B8EA-0116-A1E4-0085EFD41FAE}"/>
          </ac:spMkLst>
        </pc:spChg>
        <pc:spChg chg="mod">
          <ac:chgData name="中村 英幸" userId="S::nakamura_hideyuki_1@mt.tokushima-ec.ed.jp::0b795ed6-41a6-4c3c-a987-4964dfe0a009" providerId="AD" clId="Web-{76632E54-B8AC-18A6-6327-A5FDE24A5170}" dt="2024-10-23T11:03:18.463" v="0" actId="20577"/>
          <ac:spMkLst>
            <pc:docMk/>
            <pc:sldMk cId="1065767089" sldId="291"/>
            <ac:spMk id="10" creationId="{57940447-6AC7-FE43-524F-C6E6FD2E226F}"/>
          </ac:spMkLst>
        </pc:spChg>
      </pc:sldChg>
    </pc:docChg>
  </pc:docChgLst>
  <pc:docChgLst>
    <pc:chgData name="中村 英幸" userId="S::nakamura_hideyuki_1@mt.tokushima-ec.ed.jp::0b795ed6-41a6-4c3c-a987-4964dfe0a009" providerId="AD" clId="Web-{277CC7D6-7E38-8999-F627-D0E60A1E0BE5}"/>
    <pc:docChg chg="modSld">
      <pc:chgData name="中村 英幸" userId="S::nakamura_hideyuki_1@mt.tokushima-ec.ed.jp::0b795ed6-41a6-4c3c-a987-4964dfe0a009" providerId="AD" clId="Web-{277CC7D6-7E38-8999-F627-D0E60A1E0BE5}" dt="2024-10-22T11:08:37.668" v="1" actId="14100"/>
      <pc:docMkLst>
        <pc:docMk/>
      </pc:docMkLst>
      <pc:sldChg chg="modSp">
        <pc:chgData name="中村 英幸" userId="S::nakamura_hideyuki_1@mt.tokushima-ec.ed.jp::0b795ed6-41a6-4c3c-a987-4964dfe0a009" providerId="AD" clId="Web-{277CC7D6-7E38-8999-F627-D0E60A1E0BE5}" dt="2024-10-22T11:08:37.668" v="1" actId="14100"/>
        <pc:sldMkLst>
          <pc:docMk/>
          <pc:sldMk cId="2600390262" sldId="289"/>
        </pc:sldMkLst>
        <pc:spChg chg="mod">
          <ac:chgData name="中村 英幸" userId="S::nakamura_hideyuki_1@mt.tokushima-ec.ed.jp::0b795ed6-41a6-4c3c-a987-4964dfe0a009" providerId="AD" clId="Web-{277CC7D6-7E38-8999-F627-D0E60A1E0BE5}" dt="2024-10-22T11:08:31.934" v="0" actId="14100"/>
          <ac:spMkLst>
            <pc:docMk/>
            <pc:sldMk cId="2600390262" sldId="289"/>
            <ac:spMk id="2" creationId="{AE424408-1D3A-EA50-9BA6-257BD6B3F23E}"/>
          </ac:spMkLst>
        </pc:spChg>
        <pc:spChg chg="mod">
          <ac:chgData name="中村 英幸" userId="S::nakamura_hideyuki_1@mt.tokushima-ec.ed.jp::0b795ed6-41a6-4c3c-a987-4964dfe0a009" providerId="AD" clId="Web-{277CC7D6-7E38-8999-F627-D0E60A1E0BE5}" dt="2024-10-22T11:08:37.668" v="1" actId="14100"/>
          <ac:spMkLst>
            <pc:docMk/>
            <pc:sldMk cId="2600390262" sldId="289"/>
            <ac:spMk id="10" creationId="{ECFD4762-7F7C-D074-5B4C-7D015352C6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4D435-9A5A-4EF6-ABF0-B10CD6D6FEF6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78BA9-45E3-4BE8-90B5-9B21171252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3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6D8B8A4-9298-7865-6103-2295AA34DE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8D43E4C-A8A6-4920-05FF-CFC5673977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C329EF38-8D68-E1F8-E75B-C6FCA429F5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6BEC0-8729-89B0-7199-073C4F9EE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EEC08E1-7BF5-962B-5147-E5D0CE3E55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C84219A-D3A1-07AF-1B18-B5386FC666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1CEBD0AA-C9AF-7713-6EC5-9A8E9C7DC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0780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18440-B17C-9CF6-1880-5182292EF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5D9AA49-E4BC-F84E-A069-E65E1D9A35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AEFD0BF-44DE-911B-6139-4BE2981652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186C90CB-8DE7-F6AA-B061-163CA2326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5338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37ED6-FF3C-4AEA-3F0B-6B0E234F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AF35B53-A9F4-8AB3-6D0B-8780E95598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6644310-6BDD-F3A0-1CE7-3E591B8FC1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3EE77840-353A-D26B-A5E3-E7EBB2829D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8935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D899D-AC9C-4674-C103-C1C7F1B29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ADCD66F-7550-EFBB-0609-C5C9FBF023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581F4E5-560F-592D-020A-1D541EE37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534978DA-C549-098A-9D92-76C4C9BBA0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0509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A594F-AD9C-F625-B259-755DBE586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36CAFBE-9C03-15CB-5B82-1BE0C0D72C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45CE1B2-FA59-841A-0F75-B24684A28D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78574A6A-B822-B794-36C1-696923B82E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6565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56F02-E11F-74C2-A035-E6176C142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C88BA09-C55E-0492-DA6D-3C471B5841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5A54AFD-FAA2-66EA-EC63-9D1299514C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4B557285-0D94-97CE-3ADC-5EFADDD2EF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900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71B0B-595C-39EF-C775-804996BD9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DDB56FF-48AD-7CA1-F654-F51ADC0193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6D09333-74BC-1C98-FC54-E8CD5DC00E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78C65CED-C54E-A62E-9868-03DC5D107F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08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05B11-6669-FD36-1382-ABE78284F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18C6EEF-BF0B-E925-716A-098AA7740E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595D711-E987-63C4-E763-A463770BB1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DF78D9E4-4795-824C-F4F8-39DBFD1D4A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79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B2851-9A43-4737-99F5-0E7495110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538ADE-AF0A-442D-A4B6-D1633682D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27C98A-1D97-4E33-94C3-621964EC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9131A-BCD7-4FE7-93A4-0EF41068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CE472C-B859-4BB4-ABF1-C1ADC27D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4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D6D6D-0E8D-4BFF-BAC2-26C3E194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9E22321-C1B8-491D-9218-42FF87708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E07043-35F2-4E92-ABF2-1C47EC7D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98D9B8-9763-4DBF-89E5-DFB76EBE9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B2A3DA-E752-4811-9158-6B91A167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6A3204-8362-4011-8300-FF00A019D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0358A4-4A07-47C7-BD7C-AFFE7D13D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2CCE8-F303-46A8-B797-BA6E43D6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85FB16-FDC7-4878-84FB-260A1CC8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DDE527-7DC3-482E-8D58-2F005AF1C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27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6A28F2-7EFF-41A0-B865-8AEC0A809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08113-E1B2-4997-A3D9-07436B783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A32025-836F-4CB2-8AA0-47CC7E8D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B33C06-31C1-4F50-ABCD-AAC0E4BE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1CDBB4-34A1-42E4-89F8-6DB6472AA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6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10D1B-EA5A-46FC-ADDF-4F9B2A37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1038D8-00BC-464B-BE58-DA845113F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5C2D30-12EE-4004-99F8-71A55A5E0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079643-DA7C-435C-9B1E-B183333A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7A356C-23D1-48E8-94EA-D79E26AD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9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12189F-E2E6-4BE4-B963-3CB64C54A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B821D4-1FF1-4FE5-9001-FAB7CBEB6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FFD4A1-4BD4-41C1-85AE-133AEC872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25F500-9A8C-4647-9EB2-402D8F57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B5A17C-F3E8-49DA-98C1-0FD45F68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BAEF78-3CF8-4CA7-8531-0A0FF2F0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7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62FC0-FD5A-45A2-890D-241B220A8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97D462-8CA3-4A13-BE01-DA604DB1C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DD4E6A-F255-4A93-A31A-187CD482A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BEAD20-419E-47F4-84B2-C00E1256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C9AAA62-C6A3-4AA6-9D97-0766482A2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16E18A-9AEC-4A83-AB25-CA77594FD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0428A1-090F-4BC0-BDAB-CC92EBCA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49BF92-FB87-4BD7-AA76-4067F0FF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46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40F1E-B268-4D75-8B92-434C7565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C10CB8-3C65-4628-9B96-6085D074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DE168B-B098-4D48-B872-B6C57D5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F2DB69-D7EE-4DDD-A549-572F8E0E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5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AC0776-9D4A-42AC-9095-913C0BDA9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9AF5516-54A4-45C5-B392-0C642A09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6B5E7-4664-412F-A931-5791A12A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67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BD09A9-EA28-490A-8669-EF27DEB33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170BC-E9E9-4DCB-A0BA-1DA047A1F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82C991-DE70-41FC-BEFF-AD165F3C4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936C62-5E6E-4F86-AF89-21D194E30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84935-69AF-4130-9A4C-53DA779C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9D917A-CE19-4242-8209-B692D401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3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3B9AAE-7D9E-489E-9870-1797C1A82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BEC1AF-77D7-4840-8337-493E92E74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43703E-7F45-4D4A-93FE-36D6FF1E9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844B85-2903-4DC4-A459-ECE32FDC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2F948C-CC7D-48E1-9773-0C6AED62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CFC8B6-2881-49F5-BF53-C0527C04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5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DE0F95-11E1-498F-9D5B-D262B8981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3440B9-B07C-480F-9643-155FA575F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2C568-8036-4E52-B9F2-9E610E70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D972-9D75-4183-AB55-DA71C7ADC4F4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3716FC-3399-41E0-8E63-F4E8C5F3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AC2008-E291-42B2-905C-C5ED193E0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37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F76DEFA-3CFC-1006-7E8D-1CF47136EB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4899" y="1316864"/>
            <a:ext cx="11609451" cy="244271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SS1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：ミニ課題研究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物理分野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  <a:b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『</a:t>
            </a:r>
            <a:r>
              <a:rPr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４．０秒で一往復する振り子</a:t>
            </a:r>
            <a: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ACF17F0-93F9-B1E8-065F-97CAE714C2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4952" y="4646423"/>
            <a:ext cx="6400800" cy="1459102"/>
          </a:xfrm>
        </p:spPr>
        <p:txBody>
          <a:bodyPr/>
          <a:lstStyle/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徳島県立富岡西高等学校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24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)6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理数科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15HR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00A3DB4-B650-AA3A-D27C-A720BF4E29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53F5359-12D2-7709-577B-798A4089F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9BC52D4-3530-01D7-5EBD-1108486446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799BF6C-490D-781E-CC16-F99CC0B53D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2DBF0-5EBF-E192-BEF7-71ADF5AFB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98FFBF5-1BD1-17B4-4865-F5456120EF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1D83271-A88E-0EDF-A542-BE2511FE9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BB5D396-63C1-B9B2-96A2-1CF6221DA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28C6D77-123C-A94F-4E30-A2BC274E4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B79991CF-BDBC-4312-F0EE-8C29F82009F5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日程</a:t>
            </a:r>
            <a:endParaRPr lang="ja-JP" altLang="en-US" dirty="0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7385588E-E6DF-B860-3C80-4B02C8864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8361" y="2002524"/>
            <a:ext cx="31686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基礎実験</a:t>
            </a:r>
            <a:endParaRPr lang="en-US" altLang="ja-JP" sz="3600" b="1" dirty="0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id="{3FA8A042-8230-7E6A-0B0C-9E1480EAC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8361" y="3293162"/>
            <a:ext cx="31686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振り子作成</a:t>
            </a:r>
            <a:endParaRPr lang="en-US" altLang="ja-JP" sz="3600" b="1" dirty="0"/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F2A57D93-6176-51F7-A98E-79030B026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524" y="4704449"/>
            <a:ext cx="31686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レポート</a:t>
            </a:r>
            <a:endParaRPr lang="en-US" altLang="ja-JP" sz="3600" b="1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E984E908-2A72-65C5-AD9E-27D880BB1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474" y="2039037"/>
            <a:ext cx="4338637" cy="8032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altLang="ja-JP" sz="3600" kern="0" dirty="0"/>
              <a:t>10</a:t>
            </a:r>
            <a:r>
              <a:rPr lang="ja-JP" altLang="en-US" sz="3600" kern="0" dirty="0"/>
              <a:t>月</a:t>
            </a:r>
            <a:r>
              <a:rPr lang="en-US" altLang="ja-JP" sz="3600" kern="0" dirty="0"/>
              <a:t>24</a:t>
            </a:r>
            <a:r>
              <a:rPr lang="ja-JP" altLang="en-US" sz="3600" kern="0" dirty="0"/>
              <a:t>日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E973EB0-11C7-E0DF-89A1-677C4FA1E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74" y="3358249"/>
            <a:ext cx="4338637" cy="6477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altLang="ja-JP" sz="3600" kern="0" dirty="0"/>
              <a:t>10</a:t>
            </a:r>
            <a:r>
              <a:rPr lang="ja-JP" altLang="en-US" sz="3600" kern="0" dirty="0"/>
              <a:t>月</a:t>
            </a:r>
            <a:r>
              <a:rPr lang="en-US" altLang="ja-JP" sz="3600" kern="0" dirty="0"/>
              <a:t>31</a:t>
            </a:r>
            <a:r>
              <a:rPr lang="ja-JP" altLang="en-US" sz="3600" kern="0" dirty="0"/>
              <a:t>日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AD4891EF-B1CA-193C-FF9E-961C046B2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574" y="4725087"/>
            <a:ext cx="4338637" cy="6477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ja-JP" altLang="en-US" sz="3600" kern="0">
                <a:ea typeface="游ゴシック"/>
              </a:rPr>
              <a:t>11月</a:t>
            </a:r>
            <a:r>
              <a:rPr lang="en-US" altLang="ja-JP" sz="3600" kern="0" dirty="0">
                <a:ea typeface="游ゴシック"/>
              </a:rPr>
              <a:t>2</a:t>
            </a:r>
            <a:r>
              <a:rPr lang="ja-JP" altLang="en-US" sz="3600" kern="0">
                <a:ea typeface="游ゴシック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53974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A018C-9492-EC2E-7319-99311A4A1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F434D7B-95AF-F515-1C34-8C3F1EB39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31F7FF0-63F5-FCBB-7B56-7DED9172D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020CD09-D921-8747-7FF6-CC2D8FB263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09E090C-CAAA-5045-5A65-A7623FA16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5E4CA6F1-45A6-2F07-78F4-DDED1A5A2DBC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本日</a:t>
            </a:r>
            <a:r>
              <a:rPr lang="en-US" altLang="ja-JP" dirty="0"/>
              <a:t>(10/24)</a:t>
            </a:r>
            <a:r>
              <a:rPr lang="ja-JP" altLang="en-US" dirty="0"/>
              <a:t>の日程</a:t>
            </a: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6931CD04-BD35-1B7F-A644-F779903E1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976" y="1887114"/>
            <a:ext cx="31686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基礎実験</a:t>
            </a:r>
            <a:endParaRPr lang="en-US" altLang="ja-JP" sz="3600" b="1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D328EB61-012B-C729-A90E-554EFD484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0089" y="1888116"/>
            <a:ext cx="4338637" cy="8032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altLang="ja-JP" sz="3600" kern="0" dirty="0"/>
              <a:t>10</a:t>
            </a:r>
            <a:r>
              <a:rPr lang="ja-JP" altLang="en-US" sz="3600" kern="0" dirty="0"/>
              <a:t>月</a:t>
            </a:r>
            <a:r>
              <a:rPr lang="en-US" altLang="ja-JP" sz="3600" kern="0" dirty="0"/>
              <a:t>24</a:t>
            </a:r>
            <a:r>
              <a:rPr lang="ja-JP" altLang="en-US" sz="3600" kern="0" dirty="0"/>
              <a:t>日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7F094C-C1A6-C794-6560-4064D8A7A310}"/>
              </a:ext>
            </a:extLst>
          </p:cNvPr>
          <p:cNvSpPr/>
          <p:nvPr/>
        </p:nvSpPr>
        <p:spPr>
          <a:xfrm>
            <a:off x="1915886" y="2885157"/>
            <a:ext cx="992777" cy="8509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D07FCE3-2399-8E93-E2C4-0B11E8F57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226" y="2977943"/>
            <a:ext cx="7144879" cy="75034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振り子の運動の特徴を調べよう。</a:t>
            </a:r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id="{175CAFCB-5D14-66A0-BEAB-746FB7F48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976" y="3980081"/>
            <a:ext cx="31686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目標</a:t>
            </a:r>
            <a:endParaRPr lang="en-US" altLang="ja-JP" sz="3600" b="1" dirty="0"/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639BDF2E-0BF9-C677-73F2-4CE90809E39D}"/>
              </a:ext>
            </a:extLst>
          </p:cNvPr>
          <p:cNvGrpSpPr/>
          <p:nvPr/>
        </p:nvGrpSpPr>
        <p:grpSpPr>
          <a:xfrm>
            <a:off x="2357516" y="4911769"/>
            <a:ext cx="7678711" cy="1287915"/>
            <a:chOff x="2357516" y="4911769"/>
            <a:chExt cx="7678711" cy="1287915"/>
          </a:xfrm>
        </p:grpSpPr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218FDE6E-38FA-C255-C557-6951217AB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2587" y="4911769"/>
              <a:ext cx="6833640" cy="71815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 eaLnBrk="1" hangingPunct="1">
                <a:buNone/>
                <a:defRPr/>
              </a:pPr>
              <a:r>
                <a:rPr lang="ja-JP" altLang="en-US" sz="3600" kern="0" dirty="0"/>
                <a:t>実験から仮説を立てよう。</a:t>
              </a:r>
            </a:p>
          </p:txBody>
        </p:sp>
        <p:sp>
          <p:nvSpPr>
            <p:cNvPr id="17" name="Rectangle 3">
              <a:extLst>
                <a:ext uri="{FF2B5EF4-FFF2-40B4-BE49-F238E27FC236}">
                  <a16:creationId xmlns:a16="http://schemas.microsoft.com/office/drawing/2014/main" id="{0429C317-D0F7-AB45-37B4-E737877B7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7516" y="5481534"/>
              <a:ext cx="3047293" cy="71815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 eaLnBrk="1" hangingPunct="1">
                <a:buNone/>
                <a:defRPr/>
              </a:pPr>
              <a:r>
                <a:rPr lang="ja-JP" altLang="en-US" sz="3600" kern="0" dirty="0"/>
                <a:t>（予備実験）</a:t>
              </a:r>
            </a:p>
          </p:txBody>
        </p:sp>
      </p:grpSp>
      <p:sp>
        <p:nvSpPr>
          <p:cNvPr id="19" name="矢印: 右 18">
            <a:extLst>
              <a:ext uri="{FF2B5EF4-FFF2-40B4-BE49-F238E27FC236}">
                <a16:creationId xmlns:a16="http://schemas.microsoft.com/office/drawing/2014/main" id="{3373294D-B51E-7733-1E76-307BCA307E26}"/>
              </a:ext>
            </a:extLst>
          </p:cNvPr>
          <p:cNvSpPr/>
          <p:nvPr/>
        </p:nvSpPr>
        <p:spPr>
          <a:xfrm>
            <a:off x="1903064" y="4871805"/>
            <a:ext cx="992777" cy="8509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994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DD41C-65F6-99E2-2F5F-9A5ADEFB4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C2E865E-435A-F71F-61C3-80290C73D7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77AFBC0-ED4B-53BE-ECC5-3F3AFDBAA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E4118FD-498A-E2BC-EDE7-01D37950D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71072BD-22DF-102A-F5FA-AF48543C4F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F5142333-D53E-35D7-DCB7-EA23B04E9223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振り子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7A82535-FDA0-4B48-874C-AD6A6744C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703" y="1841601"/>
            <a:ext cx="3865792" cy="7181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周期とは、、、、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5D51208B-B8FD-A74E-62F9-D6F70564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702" y="2705650"/>
            <a:ext cx="4860091" cy="7181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>
                <a:solidFill>
                  <a:srgbClr val="FF0000"/>
                </a:solidFill>
              </a:rPr>
              <a:t>物体が一往復する時間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0E6DE7F7-B3E5-F21C-F823-49DCD51EBD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388" y="1842075"/>
            <a:ext cx="3157681" cy="352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2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6C4FE-EC30-D85F-6A35-22BC10FB6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2E8050F-8EF9-35C8-9084-2EDE20BD9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F878C8C-EFD4-EA9E-CD00-D2C969FEF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C3289DB-1A97-6E70-A44A-C85193633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D57BA03-A89C-727D-1ED4-55C7F647D6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B24600DF-6F19-FB07-7941-791BEE74D926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振り子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D733CCB-6099-502E-F410-DE0BC7C2D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702" y="1591466"/>
            <a:ext cx="6833640" cy="7181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小学校５年生「振り子の運動」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C47F72C-E275-6EC0-0368-013C100D6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702" y="2291726"/>
            <a:ext cx="9840465" cy="348448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振り子の運動や規則性について、振り子の周期に着目し、おもりの重さや振り子の長さなどの条件を制御しながら調べた。その結果、振り子が一往復する時間は、（　　①　　）などによっては変わらないが、（　　②　　）にとって変わることが分かった。</a:t>
            </a:r>
          </a:p>
        </p:txBody>
      </p:sp>
    </p:spTree>
    <p:extLst>
      <p:ext uri="{BB962C8B-B14F-4D97-AF65-F5344CB8AC3E}">
        <p14:creationId xmlns:p14="http://schemas.microsoft.com/office/powerpoint/2010/main" val="132051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37A74-E921-9570-BB55-80D1B4D93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AC8CAF2-3A2B-5DD1-D79B-00EB239BCE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09E7BF4-E7A0-26F1-819E-69FC66538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3DC72DD-EC91-D988-F7CB-A6EA86FDC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F3F11D7-E595-4C0B-F659-8CB1BF71F7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68A12CE3-0E1F-EA8B-53F6-2F1D65B344EF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実験方法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CFD4762-7F7C-D074-5B4C-7D015352C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702" y="1841600"/>
            <a:ext cx="10276386" cy="12744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⑴振り子の長さを変え、周期をストップウォッチで測定する。振る角度は任意。</a:t>
            </a:r>
            <a:endParaRPr lang="en-US" altLang="ja-JP" sz="3600" kern="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E424408-1D3A-EA50-9BA6-257BD6B3F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504" y="3261959"/>
            <a:ext cx="10501767" cy="130665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⑵１０往復の所要時間を測定し、周期を求める。これを５回以上を繰り返し、平均値を求める。</a:t>
            </a:r>
            <a:endParaRPr lang="en-US" altLang="ja-JP" sz="3600" kern="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7FEB081F-85E5-869A-BD41-29A96FA13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511770"/>
              </p:ext>
            </p:extLst>
          </p:nvPr>
        </p:nvGraphicFramePr>
        <p:xfrm>
          <a:off x="1209187" y="4569270"/>
          <a:ext cx="9340788" cy="1562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3413">
                  <a:extLst>
                    <a:ext uri="{9D8B030D-6E8A-4147-A177-3AD203B41FA5}">
                      <a16:colId xmlns:a16="http://schemas.microsoft.com/office/drawing/2014/main" val="786153180"/>
                    </a:ext>
                  </a:extLst>
                </a:gridCol>
                <a:gridCol w="3790765">
                  <a:extLst>
                    <a:ext uri="{9D8B030D-6E8A-4147-A177-3AD203B41FA5}">
                      <a16:colId xmlns:a16="http://schemas.microsoft.com/office/drawing/2014/main" val="4174074523"/>
                    </a:ext>
                  </a:extLst>
                </a:gridCol>
                <a:gridCol w="2096610">
                  <a:extLst>
                    <a:ext uri="{9D8B030D-6E8A-4147-A177-3AD203B41FA5}">
                      <a16:colId xmlns:a16="http://schemas.microsoft.com/office/drawing/2014/main" val="4026045488"/>
                    </a:ext>
                  </a:extLst>
                </a:gridCol>
              </a:tblGrid>
              <a:tr h="7185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制御する（変化させる）条件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制御しない（変化させない）条件</a:t>
                      </a:r>
                      <a:endParaRPr kumimoji="1" lang="en-US" altLang="ja-JP" dirty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測定する物質量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4609171"/>
                  </a:ext>
                </a:extLst>
              </a:tr>
              <a:tr h="6478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振り子の長さ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質量、角度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周期</a:t>
                      </a:r>
                      <a:r>
                        <a:rPr kumimoji="1" lang="en-US" altLang="ja-JP" dirty="0"/>
                        <a:t>T[</a:t>
                      </a:r>
                      <a:r>
                        <a:rPr kumimoji="1" lang="ja-JP" altLang="en-US" dirty="0"/>
                        <a:t>秒</a:t>
                      </a:r>
                      <a:r>
                        <a:rPr kumimoji="1" lang="en-US" altLang="ja-JP" dirty="0"/>
                        <a:t>]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6862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390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87DEC-DAB7-80EE-10C6-C900DFA07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B492AD8-0569-4E49-25AD-870FA88EE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12F4DA0-976E-DDF9-EA17-29B8F7212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7250543-67E9-CA44-AD16-4E566ED12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FE167E45-D450-EB15-E803-288FEAB0A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5ACE5CEB-5932-208F-222A-17FF15091915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実験結果入力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B60A110-5A84-A052-BCF2-5BB3E1E28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899" y="1948924"/>
            <a:ext cx="9353400" cy="2253381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altLang="ja-JP" sz="3600" kern="0" dirty="0">
                <a:ea typeface="游ゴシック"/>
              </a:rPr>
              <a:t>Teams</a:t>
            </a:r>
            <a:r>
              <a:rPr lang="ja-JP" altLang="en-US" sz="3600" kern="0">
                <a:ea typeface="游ゴシック"/>
              </a:rPr>
              <a:t>内の単振り子の実験ワークシートに実験値を入力する</a:t>
            </a:r>
            <a:endParaRPr lang="en-US" altLang="ja-JP" sz="3600" kern="0">
              <a:ea typeface="游ゴシック"/>
            </a:endParaRPr>
          </a:p>
          <a:p>
            <a:pPr marL="0" indent="0">
              <a:buNone/>
              <a:defRPr/>
            </a:pPr>
            <a:r>
              <a:rPr lang="ja-JP" altLang="en-US" sz="3600" kern="0">
                <a:ea typeface="游ゴシック"/>
              </a:rPr>
              <a:t>（計測値入力シートとグラフ作成用シート）</a:t>
            </a:r>
            <a:endParaRPr lang="en-US" altLang="ja-JP" sz="3600" kern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8825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E33B9-1C59-F8C9-335B-4ED93F40C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07650BE-4080-9966-85A7-C2C13E9D86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BF33BC12-6F54-5C77-E745-9F514E6A48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B55DBD4-A248-41C7-FBCD-45B671E650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B338DC0-9429-E168-42B6-7832D58E1B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0ADCF09-8C2F-48B1-FB6C-4AA2B9D2E525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考察の仕方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7940447-6AC7-FE43-524F-C6E6FD2E2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912" y="1450981"/>
            <a:ext cx="2187914" cy="661903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b="1" kern="0" dirty="0">
                <a:ea typeface="游ゴシック"/>
              </a:rPr>
              <a:t>実験結果</a:t>
            </a:r>
            <a:endParaRPr lang="en-US" altLang="ja-JP" sz="3600" b="1" kern="0" dirty="0">
              <a:ea typeface="游ゴシック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8F69029-B8EA-0116-A1E4-0085EFD41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912" y="3136730"/>
            <a:ext cx="2187914" cy="661903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b="1" kern="0" dirty="0">
                <a:ea typeface="游ゴシック"/>
              </a:rPr>
              <a:t>考察</a:t>
            </a:r>
            <a:endParaRPr lang="en-US" altLang="ja-JP" sz="3600" b="1" kern="0" dirty="0">
              <a:ea typeface="游ゴシック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DD957F62-5A1D-9553-7E07-85FC6D72B21B}"/>
              </a:ext>
            </a:extLst>
          </p:cNvPr>
          <p:cNvSpPr/>
          <p:nvPr/>
        </p:nvSpPr>
        <p:spPr>
          <a:xfrm>
            <a:off x="1633492" y="2254927"/>
            <a:ext cx="1278384" cy="5237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9124FA70-8949-DDBC-BE5F-2DB78C966A5C}"/>
              </a:ext>
            </a:extLst>
          </p:cNvPr>
          <p:cNvSpPr/>
          <p:nvPr/>
        </p:nvSpPr>
        <p:spPr>
          <a:xfrm>
            <a:off x="1643842" y="3863265"/>
            <a:ext cx="1278384" cy="5237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587543FA-3874-2906-4045-849A4B3DC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7004" y="2220056"/>
            <a:ext cx="7521913" cy="66190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実験結果で得られたことのみを書く</a:t>
            </a:r>
            <a:endParaRPr lang="en-US" altLang="ja-JP" sz="3600" kern="0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B6429D19-46E6-2164-46F6-D735A45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7000" y="3843962"/>
            <a:ext cx="8400806" cy="112753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⑴</a:t>
            </a:r>
            <a:r>
              <a:rPr lang="ja-JP" altLang="ja-JP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結果が予測（文献値・理論値）</a:t>
            </a:r>
            <a:r>
              <a:rPr lang="ja-JP" altLang="en-US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と</a:t>
            </a:r>
            <a:r>
              <a:rPr lang="ja-JP" altLang="ja-JP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異なっていた場合に，その理由と分析</a:t>
            </a:r>
          </a:p>
          <a:p>
            <a:pPr marL="0" indent="0" eaLnBrk="1" hangingPunct="1">
              <a:buNone/>
              <a:defRPr/>
            </a:pPr>
            <a:endParaRPr lang="en-US" altLang="ja-JP" sz="3600" kern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C016F33-C9C3-4599-C14B-69E39355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7004" y="5076067"/>
            <a:ext cx="7521913" cy="66190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100" dirty="0">
                <a:effectLst/>
                <a:ea typeface="游ゴシック" panose="020B0400000000000000" pitchFamily="50" charset="-128"/>
                <a:cs typeface="メイリオ" panose="020B0604030504040204" pitchFamily="50" charset="-128"/>
              </a:rPr>
              <a:t>⑵</a:t>
            </a:r>
            <a:r>
              <a:rPr lang="ja-JP" altLang="ja-JP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結果から推測・予想される事項の説明　結果で書いたことの考察</a:t>
            </a:r>
            <a:r>
              <a:rPr lang="en-US" altLang="ja-JP" sz="3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 </a:t>
            </a:r>
            <a:endParaRPr lang="ja-JP" altLang="ja-JP" sz="36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endParaRPr lang="ja-JP" altLang="ja-JP" sz="3600" kern="100" dirty="0">
              <a:effectLst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marL="0" indent="0" eaLnBrk="1" hangingPunct="1">
              <a:buNone/>
              <a:defRPr/>
            </a:pPr>
            <a:endParaRPr lang="en-US" altLang="ja-JP" sz="3600" kern="0" dirty="0"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576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A7481-4E80-7FD2-62FC-F70DF9193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6DAD337-A50C-D0EA-D054-EF0E63D18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260350"/>
            <a:ext cx="1287595" cy="143535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30CA607-A131-0FAD-F8D6-87CD0032C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49" y="5213098"/>
            <a:ext cx="1287595" cy="14353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53DC231-982B-77DB-D54A-BED05A0DB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284" y="260350"/>
            <a:ext cx="1287595" cy="143535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9B12717-4FC6-5C34-B04B-4596C8E0E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9" y="5162298"/>
            <a:ext cx="1287595" cy="143535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F27A714B-CC71-389C-1667-55A7A021FE05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552576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仮説を立てよう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A103B83-D731-E0BC-C269-81A131D3E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912" y="1450981"/>
            <a:ext cx="9364372" cy="181600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ja-JP" altLang="en-US" sz="3600" kern="0" dirty="0"/>
              <a:t>実験結果をもとに</a:t>
            </a:r>
            <a:r>
              <a:rPr lang="en-US" altLang="ja-JP" sz="3600" kern="0" dirty="0"/>
              <a:t>4.0</a:t>
            </a:r>
            <a:r>
              <a:rPr lang="ja-JP" altLang="en-US" sz="3600" kern="0" dirty="0"/>
              <a:t>秒で一往復する振り子を作るには、どのような振り子の条件にすればいいかグループで仮説を立てよう。</a:t>
            </a:r>
            <a:endParaRPr lang="en-US" altLang="ja-JP" sz="3600" kern="0" dirty="0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2D3A49B2-72CF-36DB-2C3E-266236E80C6F}"/>
              </a:ext>
            </a:extLst>
          </p:cNvPr>
          <p:cNvSpPr/>
          <p:nvPr/>
        </p:nvSpPr>
        <p:spPr>
          <a:xfrm>
            <a:off x="1545601" y="3591018"/>
            <a:ext cx="1278384" cy="5237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6FA2D5C-FFAF-9901-A544-7EF418915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882" y="3578137"/>
            <a:ext cx="7521913" cy="66190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altLang="ja-JP" sz="3600" kern="0" dirty="0"/>
              <a:t>Teams</a:t>
            </a:r>
            <a:r>
              <a:rPr lang="ja-JP" altLang="en-US" sz="3600" kern="0" dirty="0"/>
              <a:t>内の振り子作成シートに入力しよう。</a:t>
            </a:r>
            <a:endParaRPr lang="en-US" altLang="ja-JP" sz="3600" kern="0" dirty="0"/>
          </a:p>
        </p:txBody>
      </p:sp>
    </p:spTree>
    <p:extLst>
      <p:ext uri="{BB962C8B-B14F-4D97-AF65-F5344CB8AC3E}">
        <p14:creationId xmlns:p14="http://schemas.microsoft.com/office/powerpoint/2010/main" val="1708887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02A9211A93284EAE44122C0997337F" ma:contentTypeVersion="13" ma:contentTypeDescription="新しいドキュメントを作成します。" ma:contentTypeScope="" ma:versionID="8f0a35b4fa4627c9404a3606e8df8335">
  <xsd:schema xmlns:xsd="http://www.w3.org/2001/XMLSchema" xmlns:xs="http://www.w3.org/2001/XMLSchema" xmlns:p="http://schemas.microsoft.com/office/2006/metadata/properties" xmlns:ns2="efbe945a-7824-4ec4-8c8d-e3e36a4ccf9d" xmlns:ns3="7e90424b-eab3-460d-ade3-a8affc5cb94f" targetNamespace="http://schemas.microsoft.com/office/2006/metadata/properties" ma:root="true" ma:fieldsID="05994eaea7f8dddf94f3370b4890106d" ns2:_="" ns3:_="">
    <xsd:import namespace="efbe945a-7824-4ec4-8c8d-e3e36a4ccf9d"/>
    <xsd:import namespace="7e90424b-eab3-460d-ade3-a8affc5cb9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e945a-7824-4ec4-8c8d-e3e36a4cc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fccb222c-2b19-4356-a7af-519d3caea9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0424b-eab3-460d-ade3-a8affc5cb94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917341f-7d3b-4d75-b38d-ee28d98f8e23}" ma:internalName="TaxCatchAll" ma:showField="CatchAllData" ma:web="7e90424b-eab3-460d-ade3-a8affc5cb9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fbe945a-7824-4ec4-8c8d-e3e36a4ccf9d">
      <Terms xmlns="http://schemas.microsoft.com/office/infopath/2007/PartnerControls"/>
    </lcf76f155ced4ddcb4097134ff3c332f>
    <TaxCatchAll xmlns="7e90424b-eab3-460d-ade3-a8affc5cb94f" xsi:nil="true"/>
  </documentManagement>
</p:properties>
</file>

<file path=customXml/itemProps1.xml><?xml version="1.0" encoding="utf-8"?>
<ds:datastoreItem xmlns:ds="http://schemas.openxmlformats.org/officeDocument/2006/customXml" ds:itemID="{E9C3F625-CDED-48F3-86E1-7F443B152B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41BAB2-3EEA-402F-AA26-D3574599D849}"/>
</file>

<file path=customXml/itemProps3.xml><?xml version="1.0" encoding="utf-8"?>
<ds:datastoreItem xmlns:ds="http://schemas.openxmlformats.org/officeDocument/2006/customXml" ds:itemID="{2DA210CC-5F0A-48E9-90C6-545A92FF547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7951</TotalTime>
  <Words>371</Words>
  <Application>Microsoft Office PowerPoint</Application>
  <PresentationFormat>ワイド画面</PresentationFormat>
  <Paragraphs>54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テーマ</vt:lpstr>
      <vt:lpstr>SS1：ミニ課題研究(物理分野) 『４．０秒で一往復する振り子』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高原　康輔</dc:creator>
  <cp:lastModifiedBy>高原 康輔</cp:lastModifiedBy>
  <cp:revision>25</cp:revision>
  <dcterms:created xsi:type="dcterms:W3CDTF">2024-04-30T01:44:13Z</dcterms:created>
  <dcterms:modified xsi:type="dcterms:W3CDTF">2024-10-23T11:03:28Z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0x0101001402A9211A93284EAE44122C0997337F</vt:lpwstr>
  </property>
</Properties>
</file>