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9" r:id="rId2"/>
    <p:sldId id="282" r:id="rId3"/>
    <p:sldId id="283" r:id="rId4"/>
    <p:sldId id="284" r:id="rId5"/>
    <p:sldId id="285" r:id="rId6"/>
    <p:sldId id="286" r:id="rId7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DED8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488" autoAdjust="0"/>
    <p:restoredTop sz="94660"/>
  </p:normalViewPr>
  <p:slideViewPr>
    <p:cSldViewPr snapToGrid="0">
      <p:cViewPr>
        <p:scale>
          <a:sx n="83" d="100"/>
          <a:sy n="83" d="100"/>
        </p:scale>
        <p:origin x="4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24D435-9A5A-4EF6-ABF0-B10CD6D6FEF6}" type="datetimeFigureOut">
              <a:rPr kumimoji="1" lang="ja-JP" altLang="en-US" smtClean="0"/>
              <a:t>2024/5/11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378BA9-45E3-4BE8-90B5-9B21171252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530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76D8B8A4-9298-7865-6103-2295AA34DE4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C8D43E4C-A8A6-4920-05FF-CFC56739773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4100" name="スライド番号プレースホルダ 3">
            <a:extLst>
              <a:ext uri="{FF2B5EF4-FFF2-40B4-BE49-F238E27FC236}">
                <a16:creationId xmlns:a16="http://schemas.microsoft.com/office/drawing/2014/main" id="{C329EF38-8D68-E1F8-E75B-C6FCA429F53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fld id="{52DFCBD9-9841-421F-96B5-038800CAFAA9}" type="slidenum">
              <a:rPr lang="ja-JP" altLang="en-US" smtClean="0"/>
              <a:pPr/>
              <a:t>1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AB2851-9A43-4737-99F5-0E74951104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0538ADE-AF0A-442D-A4B6-D1633682DB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A27C98A-1D97-4E33-94C3-621964ECD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D972-9D75-4183-AB55-DA71C7ADC4F4}" type="datetimeFigureOut">
              <a:rPr kumimoji="1" lang="ja-JP" altLang="en-US" smtClean="0"/>
              <a:t>2024/5/11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8D9131A-BCD7-4FE7-93A4-0EF410689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DCE472C-B859-4BB4-ABF1-C1ADC27DB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2B7DE-8BE1-450D-8DBD-7EACD6030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5046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B5D6D6D-0E8D-4BFF-BAC2-26C3E194E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9E22321-C1B8-491D-9218-42FF87708E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CE07043-35F2-4E92-ABF2-1C47EC7D0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D972-9D75-4183-AB55-DA71C7ADC4F4}" type="datetimeFigureOut">
              <a:rPr kumimoji="1" lang="ja-JP" altLang="en-US" smtClean="0"/>
              <a:t>2024/5/11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F98D9B8-9763-4DBF-89E5-DFB76EBE9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6B2A3DA-E752-4811-9158-6B91A1674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2B7DE-8BE1-450D-8DBD-7EACD6030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7551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E6A3204-8362-4011-8300-FF00A019D2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70358A4-4A07-47C7-BD7C-AFFE7D13D9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962CCE8-F303-46A8-B797-BA6E43D65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D972-9D75-4183-AB55-DA71C7ADC4F4}" type="datetimeFigureOut">
              <a:rPr kumimoji="1" lang="ja-JP" altLang="en-US" smtClean="0"/>
              <a:t>2024/5/11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385FB16-FDC7-4878-84FB-260A1CC88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FDDE527-7DC3-482E-8D58-2F005AF1C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2B7DE-8BE1-450D-8DBD-7EACD6030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7276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C6A28F2-7EFF-41A0-B865-8AEC0A809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2308113-E1B2-4997-A3D9-07436B7838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1A32025-836F-4CB2-8AA0-47CC7E8D5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D972-9D75-4183-AB55-DA71C7ADC4F4}" type="datetimeFigureOut">
              <a:rPr kumimoji="1" lang="ja-JP" altLang="en-US" smtClean="0"/>
              <a:t>2024/5/11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1B33C06-31C1-4F50-ABCD-AAC0E4BE3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51CDBB4-34A1-42E4-89F8-6DB6472AA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2B7DE-8BE1-450D-8DBD-7EACD6030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5763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BC10D1B-EA5A-46FC-ADDF-4F9B2A37E3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31038D8-00BC-464B-BE58-DA845113F4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75C2D30-12EE-4004-99F8-71A55A5E0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D972-9D75-4183-AB55-DA71C7ADC4F4}" type="datetimeFigureOut">
              <a:rPr kumimoji="1" lang="ja-JP" altLang="en-US" smtClean="0"/>
              <a:t>2024/5/11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F079643-DA7C-435C-9B1E-B183333AC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57A356C-23D1-48E8-94EA-D79E26AD5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2B7DE-8BE1-450D-8DBD-7EACD6030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7907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812189F-E2E6-4BE4-B963-3CB64C54A1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5B821D4-1FF1-4FE5-9001-FAB7CBEB63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8FFD4A1-4BD4-41C1-85AE-133AEC8723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925F500-9A8C-4647-9EB2-402D8F576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D972-9D75-4183-AB55-DA71C7ADC4F4}" type="datetimeFigureOut">
              <a:rPr kumimoji="1" lang="ja-JP" altLang="en-US" smtClean="0"/>
              <a:t>2024/5/11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BB5A17C-F3E8-49DA-98C1-0FD45F688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BBAEF78-3CF8-4CA7-8531-0A0FF2F09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2B7DE-8BE1-450D-8DBD-7EACD6030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8874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7562FC0-FD5A-45A2-890D-241B220A8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697D462-8CA3-4A13-BE01-DA604DB1C5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BDD4E6A-F255-4A93-A31A-187CD482A9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CBEAD20-419E-47F4-84B2-C00E125681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C9AAA62-C6A3-4AA6-9D97-0766482A20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F16E18A-9AEC-4A83-AB25-CA77594FD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D972-9D75-4183-AB55-DA71C7ADC4F4}" type="datetimeFigureOut">
              <a:rPr kumimoji="1" lang="ja-JP" altLang="en-US" smtClean="0"/>
              <a:t>2024/5/11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A0428A1-090F-4BC0-BDAB-CC92EBCA4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749BF92-FB87-4BD7-AA76-4067F0FF4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2B7DE-8BE1-450D-8DBD-7EACD6030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9460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F40F1E-B268-4D75-8B92-434C75652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0C10CB8-3C65-4628-9B96-6085D0748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D972-9D75-4183-AB55-DA71C7ADC4F4}" type="datetimeFigureOut">
              <a:rPr kumimoji="1" lang="ja-JP" altLang="en-US" smtClean="0"/>
              <a:t>2024/5/11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8DE168B-B098-4D48-B872-B6C57D5FA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EF2DB69-D7EE-4DDD-A549-572F8E0EE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2B7DE-8BE1-450D-8DBD-7EACD6030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953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2AC0776-9D4A-42AC-9095-913C0BDA9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D972-9D75-4183-AB55-DA71C7ADC4F4}" type="datetimeFigureOut">
              <a:rPr kumimoji="1" lang="ja-JP" altLang="en-US" smtClean="0"/>
              <a:t>2024/5/11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9AF5516-54A4-45C5-B392-0C642A092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976B5E7-4664-412F-A931-5791A12AB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2B7DE-8BE1-450D-8DBD-7EACD6030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4679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1BD09A9-EA28-490A-8669-EF27DEB33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25170BC-E9E9-4DCB-A0BA-1DA047A1FF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182C991-DE70-41FC-BEFF-AD165F3C4E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F936C62-5E6E-4F86-AF89-21D194E30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D972-9D75-4183-AB55-DA71C7ADC4F4}" type="datetimeFigureOut">
              <a:rPr kumimoji="1" lang="ja-JP" altLang="en-US" smtClean="0"/>
              <a:t>2024/5/11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6E84935-69AF-4130-9A4C-53DA779C1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69D917A-CE19-4242-8209-B692D4019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2B7DE-8BE1-450D-8DBD-7EACD6030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231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3B9AAE-7D9E-489E-9870-1797C1A82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5BEC1AF-77D7-4840-8337-493E92E74E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743703E-7F45-4D4A-93FE-36D6FF1E93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6844B85-2903-4DC4-A459-ECE32FDCC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D972-9D75-4183-AB55-DA71C7ADC4F4}" type="datetimeFigureOut">
              <a:rPr kumimoji="1" lang="ja-JP" altLang="en-US" smtClean="0"/>
              <a:t>2024/5/11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32F948C-CC7D-48E1-9773-0C6AED626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DCFC8B6-2881-49F5-BF53-C0527C042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2B7DE-8BE1-450D-8DBD-7EACD6030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559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BDE0F95-11E1-498F-9D5B-D262B8981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03440B9-B07C-480F-9643-155FA575F4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E52C568-8036-4E52-B9F2-9E610E70F4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F1D972-9D75-4183-AB55-DA71C7ADC4F4}" type="datetimeFigureOut">
              <a:rPr kumimoji="1" lang="ja-JP" altLang="en-US" smtClean="0"/>
              <a:t>2024/5/11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23716FC-3399-41E0-8E63-F4E8C5F332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9AC2008-E291-42B2-905C-C5ED193E0E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2B7DE-8BE1-450D-8DBD-7EACD6030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0379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3F76DEFA-3CFC-1006-7E8D-1CF47136EBE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34899" y="1316864"/>
            <a:ext cx="11609451" cy="2442719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ja-JP" sz="36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SS1</a:t>
            </a:r>
            <a:r>
              <a:rPr lang="ja-JP" altLang="en-US" sz="36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：ミニ課題研究</a:t>
            </a:r>
            <a:r>
              <a:rPr lang="en-US" altLang="ja-JP" sz="36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(</a:t>
            </a:r>
            <a:r>
              <a:rPr lang="ja-JP" altLang="en-US" sz="36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情報分野</a:t>
            </a:r>
            <a:r>
              <a:rPr lang="en-US" altLang="ja-JP" sz="36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)</a:t>
            </a:r>
            <a:br>
              <a:rPr lang="en-US" altLang="ja-JP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en-US" altLang="ja-JP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『SPIKE</a:t>
            </a:r>
            <a:r>
              <a:rPr lang="ja-JP" altLang="en-US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プライム</a:t>
            </a:r>
            <a:r>
              <a:rPr lang="en-US" altLang="ja-JP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(LEGO)</a:t>
            </a:r>
            <a:r>
              <a:rPr lang="ja-JP" altLang="en-US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を用いた</a:t>
            </a:r>
            <a:br>
              <a:rPr lang="en-US" altLang="ja-JP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ロボットプログラミング研究</a:t>
            </a:r>
            <a:r>
              <a:rPr lang="en-US" altLang="ja-JP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』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EACF17F0-93F9-B1E8-065F-97CAE714C21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044952" y="4646423"/>
            <a:ext cx="6400800" cy="1459102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徳島県立富岡西高等学校</a:t>
            </a:r>
            <a:endParaRPr lang="en-US" altLang="ja-JP" sz="3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/>
            <a:r>
              <a:rPr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令和</a:t>
            </a:r>
            <a:r>
              <a:rPr lang="en-US" altLang="ja-JP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6</a:t>
            </a:r>
            <a:r>
              <a:rPr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</a:t>
            </a:r>
            <a:r>
              <a:rPr lang="en-US" altLang="ja-JP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</a:t>
            </a:r>
            <a:r>
              <a:rPr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</a:t>
            </a:r>
            <a:r>
              <a:rPr lang="en-US" altLang="ja-JP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11</a:t>
            </a:r>
            <a:r>
              <a:rPr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</a:t>
            </a:r>
            <a:r>
              <a:rPr lang="en-US" altLang="ja-JP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</a:t>
            </a:r>
            <a:r>
              <a:rPr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土</a:t>
            </a:r>
            <a:r>
              <a:rPr lang="en-US" altLang="ja-JP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)1</a:t>
            </a:r>
            <a:r>
              <a:rPr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限</a:t>
            </a:r>
            <a:endParaRPr lang="en-US" altLang="ja-JP" sz="3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/>
            <a:r>
              <a:rPr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理数科</a:t>
            </a:r>
            <a:r>
              <a:rPr lang="en-US" altLang="ja-JP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15HR</a:t>
            </a:r>
            <a:endParaRPr lang="ja-JP" altLang="en-US" sz="3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3076" name="図 1">
            <a:extLst>
              <a:ext uri="{FF2B5EF4-FFF2-40B4-BE49-F238E27FC236}">
                <a16:creationId xmlns:a16="http://schemas.microsoft.com/office/drawing/2014/main" id="{4047425B-3C3E-774B-949B-0FCE539F48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99" y="260350"/>
            <a:ext cx="108585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図 2">
            <a:extLst>
              <a:ext uri="{FF2B5EF4-FFF2-40B4-BE49-F238E27FC236}">
                <a16:creationId xmlns:a16="http://schemas.microsoft.com/office/drawing/2014/main" id="{9BC936BD-E646-017F-3759-2B122C347B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8500" y="260350"/>
            <a:ext cx="108585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図 3">
            <a:extLst>
              <a:ext uri="{FF2B5EF4-FFF2-40B4-BE49-F238E27FC236}">
                <a16:creationId xmlns:a16="http://schemas.microsoft.com/office/drawing/2014/main" id="{A85A9350-BDA1-6BFF-2802-9FE36A292A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99" y="5562600"/>
            <a:ext cx="108585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図 4">
            <a:extLst>
              <a:ext uri="{FF2B5EF4-FFF2-40B4-BE49-F238E27FC236}">
                <a16:creationId xmlns:a16="http://schemas.microsoft.com/office/drawing/2014/main" id="{AEAA78D9-4D43-9349-C5EA-9D8F63A6F0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8500" y="5562600"/>
            <a:ext cx="108585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72" name="図 1">
            <a:extLst>
              <a:ext uri="{FF2B5EF4-FFF2-40B4-BE49-F238E27FC236}">
                <a16:creationId xmlns:a16="http://schemas.microsoft.com/office/drawing/2014/main" id="{BDE47351-5FB0-1B0F-929F-557156B4DD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2712" y="1835292"/>
            <a:ext cx="4956176" cy="361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6" name="Rectangle 2">
            <a:extLst>
              <a:ext uri="{FF2B5EF4-FFF2-40B4-BE49-F238E27FC236}">
                <a16:creationId xmlns:a16="http://schemas.microsoft.com/office/drawing/2014/main" id="{E6334D42-369E-2E43-A31A-CD78ABA623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65908"/>
            <a:ext cx="8229600" cy="8509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altLang="ja-JP" kern="0" dirty="0">
                <a:solidFill>
                  <a:srgbClr val="0000FF"/>
                </a:solidFill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TN-SMART</a:t>
            </a:r>
            <a:r>
              <a:rPr lang="ja-JP" altLang="en-US" kern="0" dirty="0">
                <a:solidFill>
                  <a:srgbClr val="0000FF"/>
                </a:solidFill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２０２４課題</a:t>
            </a:r>
            <a:endParaRPr lang="en-US" altLang="ja-JP" kern="0" dirty="0">
              <a:solidFill>
                <a:srgbClr val="0000FF"/>
              </a:solidFill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  <p:pic>
        <p:nvPicPr>
          <p:cNvPr id="11268" name="図 4">
            <a:extLst>
              <a:ext uri="{FF2B5EF4-FFF2-40B4-BE49-F238E27FC236}">
                <a16:creationId xmlns:a16="http://schemas.microsoft.com/office/drawing/2014/main" id="{9A8A203A-CD9D-F88C-3572-364CAE6FD9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600" y="260350"/>
            <a:ext cx="108585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図 5">
            <a:extLst>
              <a:ext uri="{FF2B5EF4-FFF2-40B4-BE49-F238E27FC236}">
                <a16:creationId xmlns:a16="http://schemas.microsoft.com/office/drawing/2014/main" id="{5E2078C5-E8F4-213F-2B25-989644DC99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4550" y="260349"/>
            <a:ext cx="108585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図 6">
            <a:extLst>
              <a:ext uri="{FF2B5EF4-FFF2-40B4-BE49-F238E27FC236}">
                <a16:creationId xmlns:a16="http://schemas.microsoft.com/office/drawing/2014/main" id="{0AF08910-A9FF-5B12-3083-2D0E28A1B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600" y="5562600"/>
            <a:ext cx="108585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1" name="図 7">
            <a:extLst>
              <a:ext uri="{FF2B5EF4-FFF2-40B4-BE49-F238E27FC236}">
                <a16:creationId xmlns:a16="http://schemas.microsoft.com/office/drawing/2014/main" id="{A2832E76-0F09-DE5B-FFD9-70B33D0A10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4550" y="5562600"/>
            <a:ext cx="108585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コンテンツ プレースホルダー 2">
            <a:extLst>
              <a:ext uri="{FF2B5EF4-FFF2-40B4-BE49-F238E27FC236}">
                <a16:creationId xmlns:a16="http://schemas.microsoft.com/office/drawing/2014/main" id="{C371DB4F-2316-A67C-B35F-3F659A71A7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7450" y="1346200"/>
            <a:ext cx="9507918" cy="49082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①　ペットボトルを倒す</a:t>
            </a:r>
            <a:r>
              <a:rPr kumimoji="1" lang="en-US" altLang="ja-JP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(5</a:t>
            </a:r>
            <a:r>
              <a:rPr kumimoji="1" lang="ja-JP" altLang="en-US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箇所</a:t>
            </a:r>
            <a:r>
              <a:rPr kumimoji="1" lang="en-US" altLang="ja-JP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)</a:t>
            </a:r>
            <a:r>
              <a:rPr kumimoji="1" lang="ja-JP" altLang="en-US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：</a:t>
            </a:r>
            <a:r>
              <a:rPr kumimoji="1" lang="en-US" altLang="ja-JP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5</a:t>
            </a:r>
            <a:r>
              <a:rPr kumimoji="1" lang="ja-JP" altLang="en-US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点</a:t>
            </a:r>
            <a:endParaRPr kumimoji="1" lang="en-US" altLang="ja-JP" sz="4000" b="1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②、③　直角に曲がる：</a:t>
            </a:r>
            <a:r>
              <a:rPr kumimoji="1" lang="en-US" altLang="ja-JP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2</a:t>
            </a:r>
            <a:r>
              <a:rPr kumimoji="1" lang="ja-JP" altLang="en-US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点</a:t>
            </a:r>
            <a:endParaRPr kumimoji="1" lang="en-US" altLang="ja-JP" sz="4000" b="1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④　</a:t>
            </a:r>
            <a:r>
              <a:rPr kumimoji="1" lang="ja-JP" altLang="en-US" sz="4000" b="1" dirty="0">
                <a:solidFill>
                  <a:srgbClr val="FF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赤い線</a:t>
            </a:r>
            <a:r>
              <a:rPr kumimoji="1" lang="ja-JP" altLang="en-US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の上を動く：</a:t>
            </a:r>
            <a:r>
              <a:rPr kumimoji="1" lang="en-US" altLang="ja-JP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1</a:t>
            </a:r>
            <a:r>
              <a:rPr kumimoji="1" lang="ja-JP" altLang="en-US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点</a:t>
            </a:r>
            <a:endParaRPr kumimoji="1" lang="en-US" altLang="ja-JP" sz="4000" b="1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⑤　</a:t>
            </a:r>
            <a:r>
              <a:rPr kumimoji="1" lang="ja-JP" altLang="en-US" sz="4000" b="1" dirty="0">
                <a:solidFill>
                  <a:srgbClr val="FF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赤い線</a:t>
            </a:r>
            <a:r>
              <a:rPr kumimoji="1" lang="ja-JP" altLang="en-US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で止まる：</a:t>
            </a:r>
            <a:r>
              <a:rPr kumimoji="1" lang="en-US" altLang="ja-JP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1</a:t>
            </a:r>
            <a:r>
              <a:rPr kumimoji="1" lang="ja-JP" altLang="en-US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点</a:t>
            </a:r>
            <a:endParaRPr kumimoji="1" lang="en-US" altLang="ja-JP" sz="4000" b="1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⑥　ゴールに戻る：</a:t>
            </a:r>
            <a:r>
              <a:rPr kumimoji="1" lang="en-US" altLang="ja-JP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1</a:t>
            </a:r>
            <a:r>
              <a:rPr kumimoji="1" lang="ja-JP" altLang="en-US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点</a:t>
            </a:r>
            <a:endParaRPr kumimoji="1" lang="en-US" altLang="ja-JP" sz="4000" b="1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marL="0" indent="0">
              <a:buNone/>
            </a:pPr>
            <a:endParaRPr kumimoji="1" lang="en-US" altLang="ja-JP" sz="4000" b="1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marL="0" indent="0">
              <a:buNone/>
            </a:pPr>
            <a:r>
              <a:rPr kumimoji="1" lang="en-US" altLang="ja-JP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※ 10</a:t>
            </a:r>
            <a:r>
              <a:rPr kumimoji="1" lang="ja-JP" altLang="en-US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点 </a:t>
            </a:r>
            <a:r>
              <a:rPr kumimoji="1" lang="en-US" altLang="ja-JP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+ </a:t>
            </a:r>
            <a:r>
              <a:rPr kumimoji="1" lang="ja-JP" altLang="en-US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残り秒数（</a:t>
            </a:r>
            <a:r>
              <a:rPr kumimoji="1" lang="en-US" altLang="ja-JP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1</a:t>
            </a:r>
            <a:r>
              <a:rPr kumimoji="1" lang="ja-JP" altLang="en-US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秒</a:t>
            </a:r>
            <a:r>
              <a:rPr lang="ja-JP" altLang="en-US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、</a:t>
            </a:r>
            <a:r>
              <a:rPr kumimoji="1" lang="en-US" altLang="ja-JP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1</a:t>
            </a:r>
            <a:r>
              <a:rPr kumimoji="1" lang="ja-JP" altLang="en-US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点）</a:t>
            </a:r>
            <a:endParaRPr kumimoji="1" lang="en-US" altLang="ja-JP" sz="4000" b="1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marL="0" indent="0">
              <a:buNone/>
            </a:pPr>
            <a:endParaRPr kumimoji="1" lang="ja-JP" altLang="en-US" sz="1400" b="1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E6334D42-369E-2E43-A31A-CD78ABA623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65908"/>
            <a:ext cx="8229600" cy="850900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  <a:defRPr/>
            </a:pPr>
            <a:r>
              <a:rPr lang="en-US" altLang="ja-JP" kern="0" dirty="0">
                <a:solidFill>
                  <a:srgbClr val="0000FF"/>
                </a:solidFill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MISSION_3</a:t>
            </a:r>
          </a:p>
        </p:txBody>
      </p:sp>
      <p:pic>
        <p:nvPicPr>
          <p:cNvPr id="11269" name="図 5">
            <a:extLst>
              <a:ext uri="{FF2B5EF4-FFF2-40B4-BE49-F238E27FC236}">
                <a16:creationId xmlns:a16="http://schemas.microsoft.com/office/drawing/2014/main" id="{5E2078C5-E8F4-213F-2B25-989644DC99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4550" y="260349"/>
            <a:ext cx="108585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図 6">
            <a:extLst>
              <a:ext uri="{FF2B5EF4-FFF2-40B4-BE49-F238E27FC236}">
                <a16:creationId xmlns:a16="http://schemas.microsoft.com/office/drawing/2014/main" id="{0AF08910-A9FF-5B12-3083-2D0E28A1B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600" y="5562600"/>
            <a:ext cx="108585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1" name="図 7">
            <a:extLst>
              <a:ext uri="{FF2B5EF4-FFF2-40B4-BE49-F238E27FC236}">
                <a16:creationId xmlns:a16="http://schemas.microsoft.com/office/drawing/2014/main" id="{A2832E76-0F09-DE5B-FFD9-70B33D0A10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4550" y="5562600"/>
            <a:ext cx="108585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E93DF517-DF04-CE94-7C4B-124B8C4095AB}"/>
              </a:ext>
            </a:extLst>
          </p:cNvPr>
          <p:cNvGrpSpPr/>
          <p:nvPr/>
        </p:nvGrpSpPr>
        <p:grpSpPr>
          <a:xfrm>
            <a:off x="2006346" y="123503"/>
            <a:ext cx="8410436" cy="6610994"/>
            <a:chOff x="2012631" y="123503"/>
            <a:chExt cx="8410436" cy="6610994"/>
          </a:xfrm>
        </p:grpSpPr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8E47C249-E466-BDAA-33EC-4B2C39763AFB}"/>
                </a:ext>
              </a:extLst>
            </p:cNvPr>
            <p:cNvGrpSpPr/>
            <p:nvPr/>
          </p:nvGrpSpPr>
          <p:grpSpPr>
            <a:xfrm>
              <a:off x="2012631" y="123503"/>
              <a:ext cx="8410436" cy="6610994"/>
              <a:chOff x="2012631" y="123503"/>
              <a:chExt cx="8410436" cy="6610994"/>
            </a:xfrm>
          </p:grpSpPr>
          <p:grpSp>
            <p:nvGrpSpPr>
              <p:cNvPr id="9" name="グループ化 8">
                <a:extLst>
                  <a:ext uri="{FF2B5EF4-FFF2-40B4-BE49-F238E27FC236}">
                    <a16:creationId xmlns:a16="http://schemas.microsoft.com/office/drawing/2014/main" id="{2AEC5A88-631C-013B-AC9D-610B5ADF49CD}"/>
                  </a:ext>
                </a:extLst>
              </p:cNvPr>
              <p:cNvGrpSpPr/>
              <p:nvPr/>
            </p:nvGrpSpPr>
            <p:grpSpPr>
              <a:xfrm>
                <a:off x="2012631" y="123503"/>
                <a:ext cx="8410436" cy="6610994"/>
                <a:chOff x="2041206" y="210732"/>
                <a:chExt cx="8410436" cy="6610994"/>
              </a:xfrm>
            </p:grpSpPr>
            <p:pic>
              <p:nvPicPr>
                <p:cNvPr id="24" name="図 23">
                  <a:extLst>
                    <a:ext uri="{FF2B5EF4-FFF2-40B4-BE49-F238E27FC236}">
                      <a16:creationId xmlns:a16="http://schemas.microsoft.com/office/drawing/2014/main" id="{93CF0000-EF57-0D0D-A712-5EFB57838F2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041206" y="210732"/>
                  <a:ext cx="8410436" cy="6610994"/>
                </a:xfrm>
                <a:prstGeom prst="rect">
                  <a:avLst/>
                </a:prstGeom>
              </p:spPr>
            </p:pic>
            <p:cxnSp>
              <p:nvCxnSpPr>
                <p:cNvPr id="25" name="直線矢印コネクタ 24">
                  <a:extLst>
                    <a:ext uri="{FF2B5EF4-FFF2-40B4-BE49-F238E27FC236}">
                      <a16:creationId xmlns:a16="http://schemas.microsoft.com/office/drawing/2014/main" id="{97CB40BF-89A4-5965-0125-A1C411095218}"/>
                    </a:ext>
                  </a:extLst>
                </p:cNvPr>
                <p:cNvCxnSpPr/>
                <p:nvPr/>
              </p:nvCxnSpPr>
              <p:spPr>
                <a:xfrm flipV="1">
                  <a:off x="9973469" y="3929387"/>
                  <a:ext cx="0" cy="1543574"/>
                </a:xfrm>
                <a:prstGeom prst="straightConnector1">
                  <a:avLst/>
                </a:prstGeom>
                <a:ln w="571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直線矢印コネクタ 25">
                  <a:extLst>
                    <a:ext uri="{FF2B5EF4-FFF2-40B4-BE49-F238E27FC236}">
                      <a16:creationId xmlns:a16="http://schemas.microsoft.com/office/drawing/2014/main" id="{A82E4358-EC98-2285-F2A1-D62685CD3BD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9024882" y="4022343"/>
                  <a:ext cx="728444" cy="0"/>
                </a:xfrm>
                <a:prstGeom prst="straightConnector1">
                  <a:avLst/>
                </a:prstGeom>
                <a:ln w="571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7" name="グループ化 26">
                  <a:extLst>
                    <a:ext uri="{FF2B5EF4-FFF2-40B4-BE49-F238E27FC236}">
                      <a16:creationId xmlns:a16="http://schemas.microsoft.com/office/drawing/2014/main" id="{52026691-C84D-3D9C-9C4D-79BDBE08F408}"/>
                    </a:ext>
                  </a:extLst>
                </p:cNvPr>
                <p:cNvGrpSpPr/>
                <p:nvPr/>
              </p:nvGrpSpPr>
              <p:grpSpPr>
                <a:xfrm>
                  <a:off x="9478519" y="1065852"/>
                  <a:ext cx="931178" cy="307777"/>
                  <a:chOff x="9538283" y="978623"/>
                  <a:chExt cx="931178" cy="307777"/>
                </a:xfrm>
              </p:grpSpPr>
              <p:sp>
                <p:nvSpPr>
                  <p:cNvPr id="32" name="正方形/長方形 31">
                    <a:extLst>
                      <a:ext uri="{FF2B5EF4-FFF2-40B4-BE49-F238E27FC236}">
                        <a16:creationId xmlns:a16="http://schemas.microsoft.com/office/drawing/2014/main" id="{F854D1C2-5C3E-45BB-E79E-FDBBA45CD667}"/>
                      </a:ext>
                    </a:extLst>
                  </p:cNvPr>
                  <p:cNvSpPr/>
                  <p:nvPr/>
                </p:nvSpPr>
                <p:spPr>
                  <a:xfrm>
                    <a:off x="9563450" y="1031846"/>
                    <a:ext cx="654340" cy="167777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33" name="テキスト ボックス 32">
                    <a:extLst>
                      <a:ext uri="{FF2B5EF4-FFF2-40B4-BE49-F238E27FC236}">
                        <a16:creationId xmlns:a16="http://schemas.microsoft.com/office/drawing/2014/main" id="{9A7BA1CC-04D0-B8A3-9064-4999619698C5}"/>
                      </a:ext>
                    </a:extLst>
                  </p:cNvPr>
                  <p:cNvSpPr txBox="1"/>
                  <p:nvPr/>
                </p:nvSpPr>
                <p:spPr>
                  <a:xfrm>
                    <a:off x="9538283" y="978623"/>
                    <a:ext cx="931178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kumimoji="1" lang="ja-JP" altLang="en-US" sz="1400" b="1" dirty="0"/>
                      <a:t>ゴール</a:t>
                    </a:r>
                  </a:p>
                </p:txBody>
              </p:sp>
            </p:grpSp>
            <p:grpSp>
              <p:nvGrpSpPr>
                <p:cNvPr id="28" name="グループ化 27">
                  <a:extLst>
                    <a:ext uri="{FF2B5EF4-FFF2-40B4-BE49-F238E27FC236}">
                      <a16:creationId xmlns:a16="http://schemas.microsoft.com/office/drawing/2014/main" id="{96F9CDB4-2E53-B93A-010B-63F525EB8575}"/>
                    </a:ext>
                  </a:extLst>
                </p:cNvPr>
                <p:cNvGrpSpPr/>
                <p:nvPr/>
              </p:nvGrpSpPr>
              <p:grpSpPr>
                <a:xfrm>
                  <a:off x="2978449" y="5723140"/>
                  <a:ext cx="931178" cy="307777"/>
                  <a:chOff x="9538283" y="978623"/>
                  <a:chExt cx="931178" cy="307777"/>
                </a:xfrm>
              </p:grpSpPr>
              <p:sp>
                <p:nvSpPr>
                  <p:cNvPr id="30" name="正方形/長方形 29">
                    <a:extLst>
                      <a:ext uri="{FF2B5EF4-FFF2-40B4-BE49-F238E27FC236}">
                        <a16:creationId xmlns:a16="http://schemas.microsoft.com/office/drawing/2014/main" id="{91F574D7-D0C9-0E6F-E634-DA9D37258D7E}"/>
                      </a:ext>
                    </a:extLst>
                  </p:cNvPr>
                  <p:cNvSpPr/>
                  <p:nvPr/>
                </p:nvSpPr>
                <p:spPr>
                  <a:xfrm>
                    <a:off x="9563450" y="1031846"/>
                    <a:ext cx="654340" cy="167777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31" name="テキスト ボックス 30">
                    <a:extLst>
                      <a:ext uri="{FF2B5EF4-FFF2-40B4-BE49-F238E27FC236}">
                        <a16:creationId xmlns:a16="http://schemas.microsoft.com/office/drawing/2014/main" id="{C89F9615-5900-7116-F24A-4DA28CF22464}"/>
                      </a:ext>
                    </a:extLst>
                  </p:cNvPr>
                  <p:cNvSpPr txBox="1"/>
                  <p:nvPr/>
                </p:nvSpPr>
                <p:spPr>
                  <a:xfrm>
                    <a:off x="9538283" y="978623"/>
                    <a:ext cx="931178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kumimoji="1" lang="ja-JP" altLang="en-US" sz="1400" b="1" dirty="0"/>
                      <a:t>ゴール</a:t>
                    </a:r>
                  </a:p>
                </p:txBody>
              </p:sp>
            </p:grpSp>
            <p:cxnSp>
              <p:nvCxnSpPr>
                <p:cNvPr id="29" name="直線矢印コネクタ 28">
                  <a:extLst>
                    <a:ext uri="{FF2B5EF4-FFF2-40B4-BE49-F238E27FC236}">
                      <a16:creationId xmlns:a16="http://schemas.microsoft.com/office/drawing/2014/main" id="{7543B51B-68BD-F3C4-0CD8-FCF93AD337F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7912847" y="4924612"/>
                  <a:ext cx="394448" cy="215426"/>
                </a:xfrm>
                <a:prstGeom prst="straightConnector1">
                  <a:avLst/>
                </a:prstGeom>
                <a:ln w="57150">
                  <a:solidFill>
                    <a:schemeClr val="accent2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" name="直線矢印コネクタ 9">
                <a:extLst>
                  <a:ext uri="{FF2B5EF4-FFF2-40B4-BE49-F238E27FC236}">
                    <a16:creationId xmlns:a16="http://schemas.microsoft.com/office/drawing/2014/main" id="{63B11374-70B4-C927-05FE-9DE280F4FBA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8609035" y="2460545"/>
                <a:ext cx="586079" cy="1083805"/>
              </a:xfrm>
              <a:prstGeom prst="straightConnector1">
                <a:avLst/>
              </a:prstGeom>
              <a:ln w="57150">
                <a:solidFill>
                  <a:schemeClr val="tx2">
                    <a:lumMod val="60000"/>
                    <a:lumOff val="40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直線矢印コネクタ 10">
                <a:extLst>
                  <a:ext uri="{FF2B5EF4-FFF2-40B4-BE49-F238E27FC236}">
                    <a16:creationId xmlns:a16="http://schemas.microsoft.com/office/drawing/2014/main" id="{168591EC-1A5E-7981-FEEC-94B8E85F97D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891646" y="2453171"/>
                <a:ext cx="394448" cy="201539"/>
              </a:xfrm>
              <a:prstGeom prst="straightConnector1">
                <a:avLst/>
              </a:prstGeom>
              <a:ln w="57150">
                <a:solidFill>
                  <a:schemeClr val="tx2">
                    <a:lumMod val="60000"/>
                    <a:lumOff val="40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テキスト ボックス 11">
                <a:extLst>
                  <a:ext uri="{FF2B5EF4-FFF2-40B4-BE49-F238E27FC236}">
                    <a16:creationId xmlns:a16="http://schemas.microsoft.com/office/drawing/2014/main" id="{1B235A22-7CCF-B4DE-7170-3B72D1D71704}"/>
                  </a:ext>
                </a:extLst>
              </p:cNvPr>
              <p:cNvSpPr txBox="1"/>
              <p:nvPr/>
            </p:nvSpPr>
            <p:spPr>
              <a:xfrm>
                <a:off x="8452248" y="3565782"/>
                <a:ext cx="44982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b="1" dirty="0"/>
                  <a:t>①</a:t>
                </a:r>
              </a:p>
            </p:txBody>
          </p:sp>
          <p:sp>
            <p:nvSpPr>
              <p:cNvPr id="13" name="テキスト ボックス 12">
                <a:extLst>
                  <a:ext uri="{FF2B5EF4-FFF2-40B4-BE49-F238E27FC236}">
                    <a16:creationId xmlns:a16="http://schemas.microsoft.com/office/drawing/2014/main" id="{CC14B994-B07A-48A1-6967-3FB4A68310DD}"/>
                  </a:ext>
                </a:extLst>
              </p:cNvPr>
              <p:cNvSpPr txBox="1"/>
              <p:nvPr/>
            </p:nvSpPr>
            <p:spPr>
              <a:xfrm>
                <a:off x="9360529" y="4034996"/>
                <a:ext cx="44982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b="1" dirty="0"/>
                  <a:t>②</a:t>
                </a:r>
              </a:p>
            </p:txBody>
          </p:sp>
          <p:sp>
            <p:nvSpPr>
              <p:cNvPr id="14" name="テキスト ボックス 13">
                <a:extLst>
                  <a:ext uri="{FF2B5EF4-FFF2-40B4-BE49-F238E27FC236}">
                    <a16:creationId xmlns:a16="http://schemas.microsoft.com/office/drawing/2014/main" id="{04909EE0-6C4C-86BE-B03C-429EF02A1FB4}"/>
                  </a:ext>
                </a:extLst>
              </p:cNvPr>
              <p:cNvSpPr txBox="1"/>
              <p:nvPr/>
            </p:nvSpPr>
            <p:spPr>
              <a:xfrm>
                <a:off x="7666733" y="4983983"/>
                <a:ext cx="44982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b="1" dirty="0"/>
                  <a:t>④</a:t>
                </a:r>
              </a:p>
            </p:txBody>
          </p:sp>
          <p:sp>
            <p:nvSpPr>
              <p:cNvPr id="15" name="テキスト ボックス 14">
                <a:extLst>
                  <a:ext uri="{FF2B5EF4-FFF2-40B4-BE49-F238E27FC236}">
                    <a16:creationId xmlns:a16="http://schemas.microsoft.com/office/drawing/2014/main" id="{FF962DB6-7C4F-FDC1-D6BD-4ABB11922ACD}"/>
                  </a:ext>
                </a:extLst>
              </p:cNvPr>
              <p:cNvSpPr txBox="1"/>
              <p:nvPr/>
            </p:nvSpPr>
            <p:spPr>
              <a:xfrm>
                <a:off x="7666733" y="4311725"/>
                <a:ext cx="44982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dirty="0"/>
                  <a:t>①</a:t>
                </a:r>
              </a:p>
            </p:txBody>
          </p:sp>
          <p:sp>
            <p:nvSpPr>
              <p:cNvPr id="16" name="テキスト ボックス 15">
                <a:extLst>
                  <a:ext uri="{FF2B5EF4-FFF2-40B4-BE49-F238E27FC236}">
                    <a16:creationId xmlns:a16="http://schemas.microsoft.com/office/drawing/2014/main" id="{E34D4F37-8EBB-F6E9-CDAC-269B89B9929B}"/>
                  </a:ext>
                </a:extLst>
              </p:cNvPr>
              <p:cNvSpPr txBox="1"/>
              <p:nvPr/>
            </p:nvSpPr>
            <p:spPr>
              <a:xfrm>
                <a:off x="7398835" y="5656241"/>
                <a:ext cx="44982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b="1" dirty="0"/>
                  <a:t>①</a:t>
                </a:r>
              </a:p>
            </p:txBody>
          </p:sp>
          <p:sp>
            <p:nvSpPr>
              <p:cNvPr id="17" name="テキスト ボックス 16">
                <a:extLst>
                  <a:ext uri="{FF2B5EF4-FFF2-40B4-BE49-F238E27FC236}">
                    <a16:creationId xmlns:a16="http://schemas.microsoft.com/office/drawing/2014/main" id="{CD35EB6F-88AA-2F45-4BF4-FC564F2C3B1D}"/>
                  </a:ext>
                </a:extLst>
              </p:cNvPr>
              <p:cNvSpPr txBox="1"/>
              <p:nvPr/>
            </p:nvSpPr>
            <p:spPr>
              <a:xfrm>
                <a:off x="7403944" y="1468709"/>
                <a:ext cx="44982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b="1" dirty="0"/>
                  <a:t>①</a:t>
                </a:r>
              </a:p>
            </p:txBody>
          </p:sp>
          <p:sp>
            <p:nvSpPr>
              <p:cNvPr id="18" name="テキスト ボックス 17">
                <a:extLst>
                  <a:ext uri="{FF2B5EF4-FFF2-40B4-BE49-F238E27FC236}">
                    <a16:creationId xmlns:a16="http://schemas.microsoft.com/office/drawing/2014/main" id="{006FE86C-2358-7EE8-4E12-B7591035DE29}"/>
                  </a:ext>
                </a:extLst>
              </p:cNvPr>
              <p:cNvSpPr txBox="1"/>
              <p:nvPr/>
            </p:nvSpPr>
            <p:spPr>
              <a:xfrm>
                <a:off x="7891646" y="2913126"/>
                <a:ext cx="44982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b="1" dirty="0"/>
                  <a:t>①</a:t>
                </a:r>
              </a:p>
            </p:txBody>
          </p:sp>
          <p:sp>
            <p:nvSpPr>
              <p:cNvPr id="19" name="テキスト ボックス 18">
                <a:extLst>
                  <a:ext uri="{FF2B5EF4-FFF2-40B4-BE49-F238E27FC236}">
                    <a16:creationId xmlns:a16="http://schemas.microsoft.com/office/drawing/2014/main" id="{B5885331-3C6A-1C15-C93E-0330395F5BDA}"/>
                  </a:ext>
                </a:extLst>
              </p:cNvPr>
              <p:cNvSpPr txBox="1"/>
              <p:nvPr/>
            </p:nvSpPr>
            <p:spPr>
              <a:xfrm>
                <a:off x="8291830" y="2121666"/>
                <a:ext cx="44982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b="1" dirty="0"/>
                  <a:t>③</a:t>
                </a:r>
              </a:p>
            </p:txBody>
          </p:sp>
          <p:sp>
            <p:nvSpPr>
              <p:cNvPr id="20" name="テキスト ボックス 19">
                <a:extLst>
                  <a:ext uri="{FF2B5EF4-FFF2-40B4-BE49-F238E27FC236}">
                    <a16:creationId xmlns:a16="http://schemas.microsoft.com/office/drawing/2014/main" id="{26A98BCC-6BFC-5A35-21CC-C676A35B118B}"/>
                  </a:ext>
                </a:extLst>
              </p:cNvPr>
              <p:cNvSpPr txBox="1"/>
              <p:nvPr/>
            </p:nvSpPr>
            <p:spPr>
              <a:xfrm>
                <a:off x="9274925" y="1154957"/>
                <a:ext cx="44982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b="1" dirty="0"/>
                  <a:t>⑥</a:t>
                </a:r>
              </a:p>
            </p:txBody>
          </p:sp>
          <p:cxnSp>
            <p:nvCxnSpPr>
              <p:cNvPr id="21" name="直線コネクタ 20">
                <a:extLst>
                  <a:ext uri="{FF2B5EF4-FFF2-40B4-BE49-F238E27FC236}">
                    <a16:creationId xmlns:a16="http://schemas.microsoft.com/office/drawing/2014/main" id="{D83B0B46-D0C3-2E79-9135-F9847A2A43CA}"/>
                  </a:ext>
                </a:extLst>
              </p:cNvPr>
              <p:cNvCxnSpPr/>
              <p:nvPr/>
            </p:nvCxnSpPr>
            <p:spPr>
              <a:xfrm>
                <a:off x="7765025" y="3465870"/>
                <a:ext cx="0" cy="506114"/>
              </a:xfrm>
              <a:prstGeom prst="line">
                <a:avLst/>
              </a:prstGeom>
              <a:ln w="762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テキスト ボックス 21">
                <a:extLst>
                  <a:ext uri="{FF2B5EF4-FFF2-40B4-BE49-F238E27FC236}">
                    <a16:creationId xmlns:a16="http://schemas.microsoft.com/office/drawing/2014/main" id="{64CF9858-8D1F-D46A-7B79-987BF2C1A084}"/>
                  </a:ext>
                </a:extLst>
              </p:cNvPr>
              <p:cNvSpPr txBox="1"/>
              <p:nvPr/>
            </p:nvSpPr>
            <p:spPr>
              <a:xfrm>
                <a:off x="7355505" y="3298552"/>
                <a:ext cx="44982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b="1" dirty="0"/>
                  <a:t>⑤</a:t>
                </a:r>
              </a:p>
            </p:txBody>
          </p:sp>
          <p:cxnSp>
            <p:nvCxnSpPr>
              <p:cNvPr id="23" name="直線コネクタ 22">
                <a:extLst>
                  <a:ext uri="{FF2B5EF4-FFF2-40B4-BE49-F238E27FC236}">
                    <a16:creationId xmlns:a16="http://schemas.microsoft.com/office/drawing/2014/main" id="{DBCB8647-D739-A1E8-06EC-B5E9CA5954CE}"/>
                  </a:ext>
                </a:extLst>
              </p:cNvPr>
              <p:cNvCxnSpPr/>
              <p:nvPr/>
            </p:nvCxnSpPr>
            <p:spPr>
              <a:xfrm>
                <a:off x="5287437" y="3453175"/>
                <a:ext cx="0" cy="506114"/>
              </a:xfrm>
              <a:prstGeom prst="line">
                <a:avLst/>
              </a:prstGeom>
              <a:ln w="762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" name="直線コネクタ 6">
              <a:extLst>
                <a:ext uri="{FF2B5EF4-FFF2-40B4-BE49-F238E27FC236}">
                  <a16:creationId xmlns:a16="http://schemas.microsoft.com/office/drawing/2014/main" id="{5B0E6697-A4DC-DB81-8278-65783320671C}"/>
                </a:ext>
              </a:extLst>
            </p:cNvPr>
            <p:cNvCxnSpPr>
              <a:cxnSpLocks/>
            </p:cNvCxnSpPr>
            <p:nvPr/>
          </p:nvCxnSpPr>
          <p:spPr>
            <a:xfrm>
              <a:off x="7989570" y="4681057"/>
              <a:ext cx="386437" cy="217772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線コネクタ 7">
              <a:extLst>
                <a:ext uri="{FF2B5EF4-FFF2-40B4-BE49-F238E27FC236}">
                  <a16:creationId xmlns:a16="http://schemas.microsoft.com/office/drawing/2014/main" id="{8B8B3A99-0C01-D645-117C-864350A420D3}"/>
                </a:ext>
              </a:extLst>
            </p:cNvPr>
            <p:cNvCxnSpPr>
              <a:cxnSpLocks/>
            </p:cNvCxnSpPr>
            <p:nvPr/>
          </p:nvCxnSpPr>
          <p:spPr>
            <a:xfrm>
              <a:off x="4693440" y="2550191"/>
              <a:ext cx="354048" cy="211297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BE0E8D8E-0FDA-D131-7490-F1CE8A84F073}"/>
              </a:ext>
            </a:extLst>
          </p:cNvPr>
          <p:cNvSpPr/>
          <p:nvPr/>
        </p:nvSpPr>
        <p:spPr>
          <a:xfrm rot="3606843">
            <a:off x="4825297" y="4605276"/>
            <a:ext cx="73152" cy="369332"/>
          </a:xfrm>
          <a:prstGeom prst="rect">
            <a:avLst/>
          </a:prstGeom>
          <a:solidFill>
            <a:srgbClr val="DED8C8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272" name="図 1">
            <a:extLst>
              <a:ext uri="{FF2B5EF4-FFF2-40B4-BE49-F238E27FC236}">
                <a16:creationId xmlns:a16="http://schemas.microsoft.com/office/drawing/2014/main" id="{BDE47351-5FB0-1B0F-929F-557156B4DD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0483" y="4726525"/>
            <a:ext cx="847475" cy="617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Rectangle 2">
            <a:extLst>
              <a:ext uri="{FF2B5EF4-FFF2-40B4-BE49-F238E27FC236}">
                <a16:creationId xmlns:a16="http://schemas.microsoft.com/office/drawing/2014/main" id="{30370249-36EE-480A-D9FD-572835E26287}"/>
              </a:ext>
            </a:extLst>
          </p:cNvPr>
          <p:cNvSpPr txBox="1">
            <a:spLocks noChangeArrowheads="1"/>
          </p:cNvSpPr>
          <p:nvPr/>
        </p:nvSpPr>
        <p:spPr>
          <a:xfrm>
            <a:off x="143260" y="96316"/>
            <a:ext cx="1809385" cy="8509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ja-JP" altLang="en-US" kern="0" dirty="0">
                <a:solidFill>
                  <a:srgbClr val="0000FF"/>
                </a:solidFill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コース</a:t>
            </a:r>
            <a:endParaRPr lang="en-US" altLang="ja-JP" kern="0" dirty="0">
              <a:solidFill>
                <a:srgbClr val="0000FF"/>
              </a:solidFill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666897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72" name="図 1">
            <a:extLst>
              <a:ext uri="{FF2B5EF4-FFF2-40B4-BE49-F238E27FC236}">
                <a16:creationId xmlns:a16="http://schemas.microsoft.com/office/drawing/2014/main" id="{BDE47351-5FB0-1B0F-929F-557156B4DD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0588" y="2791433"/>
            <a:ext cx="4004404" cy="29188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6" name="Rectangle 2">
            <a:extLst>
              <a:ext uri="{FF2B5EF4-FFF2-40B4-BE49-F238E27FC236}">
                <a16:creationId xmlns:a16="http://schemas.microsoft.com/office/drawing/2014/main" id="{E6334D42-369E-2E43-A31A-CD78ABA623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187" y="112410"/>
            <a:ext cx="5916168" cy="850900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  <a:defRPr/>
            </a:pPr>
            <a:r>
              <a:rPr lang="ja-JP" altLang="en-US" kern="0" dirty="0">
                <a:solidFill>
                  <a:srgbClr val="0000FF"/>
                </a:solidFill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ルール</a:t>
            </a:r>
            <a:r>
              <a:rPr lang="zh-TW" altLang="en-US" kern="0" dirty="0">
                <a:solidFill>
                  <a:srgbClr val="0000FF"/>
                </a:solidFill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（制限時間</a:t>
            </a:r>
            <a:r>
              <a:rPr lang="en-US" altLang="zh-TW" kern="0" dirty="0">
                <a:solidFill>
                  <a:srgbClr val="0000FF"/>
                </a:solidFill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3</a:t>
            </a:r>
            <a:r>
              <a:rPr lang="zh-TW" altLang="en-US" kern="0" dirty="0">
                <a:solidFill>
                  <a:srgbClr val="0000FF"/>
                </a:solidFill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分）</a:t>
            </a:r>
            <a:endParaRPr lang="en-US" altLang="ja-JP" kern="0" dirty="0">
              <a:solidFill>
                <a:srgbClr val="0000FF"/>
              </a:solidFill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  <p:pic>
        <p:nvPicPr>
          <p:cNvPr id="11269" name="図 5">
            <a:extLst>
              <a:ext uri="{FF2B5EF4-FFF2-40B4-BE49-F238E27FC236}">
                <a16:creationId xmlns:a16="http://schemas.microsoft.com/office/drawing/2014/main" id="{5E2078C5-E8F4-213F-2B25-989644DC99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4550" y="260349"/>
            <a:ext cx="108585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図 6">
            <a:extLst>
              <a:ext uri="{FF2B5EF4-FFF2-40B4-BE49-F238E27FC236}">
                <a16:creationId xmlns:a16="http://schemas.microsoft.com/office/drawing/2014/main" id="{0AF08910-A9FF-5B12-3083-2D0E28A1B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600" y="5562600"/>
            <a:ext cx="108585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コンテンツ プレースホルダー 2">
            <a:extLst>
              <a:ext uri="{FF2B5EF4-FFF2-40B4-BE49-F238E27FC236}">
                <a16:creationId xmlns:a16="http://schemas.microsoft.com/office/drawing/2014/main" id="{C371DB4F-2316-A67C-B35F-3F659A71A7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187" y="1146891"/>
            <a:ext cx="10319320" cy="53708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①　ロボットサイズ：</a:t>
            </a:r>
            <a:r>
              <a:rPr kumimoji="1" lang="en-US" altLang="ja-JP" sz="4000" b="1" dirty="0">
                <a:solidFill>
                  <a:srgbClr val="0000FF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30cm×30cm</a:t>
            </a:r>
          </a:p>
          <a:p>
            <a:pPr marL="0" indent="0">
              <a:buNone/>
            </a:pPr>
            <a:r>
              <a:rPr kumimoji="1" lang="ja-JP" altLang="en-US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②　</a:t>
            </a:r>
            <a:r>
              <a:rPr kumimoji="1" lang="ja-JP" altLang="en-US" sz="4000" b="1" dirty="0">
                <a:solidFill>
                  <a:srgbClr val="0000FF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スタートエリア</a:t>
            </a:r>
            <a:r>
              <a:rPr kumimoji="1" lang="ja-JP" altLang="en-US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に戻ると、</a:t>
            </a:r>
            <a:endParaRPr kumimoji="1" lang="en-US" altLang="ja-JP" sz="4000" b="1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　プログラム変更可能</a:t>
            </a:r>
            <a:r>
              <a:rPr kumimoji="1" lang="en-US" altLang="ja-JP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(</a:t>
            </a:r>
            <a:r>
              <a:rPr kumimoji="1" lang="ja-JP" altLang="en-US" sz="4000" b="1" dirty="0">
                <a:solidFill>
                  <a:srgbClr val="0000FF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サプライ</a:t>
            </a:r>
            <a:r>
              <a:rPr kumimoji="1" lang="en-US" altLang="ja-JP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)</a:t>
            </a:r>
          </a:p>
          <a:p>
            <a:pPr marL="0" indent="0">
              <a:buNone/>
            </a:pPr>
            <a:r>
              <a:rPr kumimoji="1" lang="ja-JP" altLang="en-US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③　</a:t>
            </a:r>
            <a:r>
              <a:rPr kumimoji="1" lang="ja-JP" altLang="en-US" sz="4000" b="1" dirty="0">
                <a:solidFill>
                  <a:srgbClr val="FF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「リトライ」</a:t>
            </a:r>
            <a:r>
              <a:rPr kumimoji="1" lang="ja-JP" altLang="en-US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は</a:t>
            </a:r>
            <a:r>
              <a:rPr kumimoji="1" lang="ja-JP" altLang="en-US" sz="4000" b="1" dirty="0">
                <a:solidFill>
                  <a:srgbClr val="0000FF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スタートエリア</a:t>
            </a:r>
            <a:r>
              <a:rPr kumimoji="1" lang="ja-JP" altLang="en-US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から</a:t>
            </a:r>
            <a:endParaRPr kumimoji="1" lang="en-US" altLang="ja-JP" sz="4000" b="1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　</a:t>
            </a:r>
            <a:r>
              <a:rPr kumimoji="1" lang="en-US" altLang="ja-JP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※</a:t>
            </a:r>
            <a:r>
              <a:rPr kumimoji="1" lang="ja-JP" altLang="en-US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リトライは</a:t>
            </a:r>
            <a:r>
              <a:rPr kumimoji="1" lang="en-US" altLang="ja-JP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3</a:t>
            </a:r>
            <a:r>
              <a:rPr kumimoji="1" lang="ja-JP" altLang="en-US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回まで</a:t>
            </a:r>
            <a:r>
              <a:rPr kumimoji="1" lang="en-US" altLang="ja-JP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(1</a:t>
            </a:r>
            <a:r>
              <a:rPr kumimoji="1" lang="ja-JP" altLang="en-US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回で </a:t>
            </a:r>
            <a:r>
              <a:rPr kumimoji="1" lang="ja-JP" altLang="en-US" sz="4000" b="1" dirty="0">
                <a:solidFill>
                  <a:srgbClr val="FF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ー</a:t>
            </a:r>
            <a:r>
              <a:rPr kumimoji="1" lang="en-US" altLang="ja-JP" sz="4000" b="1" dirty="0">
                <a:solidFill>
                  <a:srgbClr val="FF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 1</a:t>
            </a:r>
            <a:r>
              <a:rPr kumimoji="1" lang="ja-JP" altLang="en-US" sz="4000" b="1" dirty="0">
                <a:solidFill>
                  <a:srgbClr val="FF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点</a:t>
            </a:r>
            <a:r>
              <a:rPr kumimoji="1" lang="en-US" altLang="ja-JP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)</a:t>
            </a:r>
          </a:p>
          <a:p>
            <a:pPr marL="0" indent="0">
              <a:buNone/>
            </a:pPr>
            <a:r>
              <a:rPr kumimoji="1" lang="ja-JP" altLang="en-US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④　</a:t>
            </a:r>
            <a:r>
              <a:rPr kumimoji="1" lang="ja-JP" altLang="en-US" sz="4000" b="1" dirty="0">
                <a:solidFill>
                  <a:srgbClr val="FF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「プルオーバー」</a:t>
            </a:r>
            <a:r>
              <a:rPr kumimoji="1" lang="ja-JP" altLang="en-US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で競技終了</a:t>
            </a:r>
            <a:endParaRPr kumimoji="1" lang="en-US" altLang="ja-JP" sz="4000" b="1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1948ECA1-6A97-517B-6D9D-CA211B67662F}"/>
              </a:ext>
            </a:extLst>
          </p:cNvPr>
          <p:cNvGrpSpPr/>
          <p:nvPr/>
        </p:nvGrpSpPr>
        <p:grpSpPr>
          <a:xfrm>
            <a:off x="9298368" y="2791433"/>
            <a:ext cx="2496312" cy="3665207"/>
            <a:chOff x="8924544" y="2791433"/>
            <a:chExt cx="2496312" cy="3665207"/>
          </a:xfrm>
        </p:grpSpPr>
        <p:sp>
          <p:nvSpPr>
            <p:cNvPr id="4" name="平行四辺形 3">
              <a:extLst>
                <a:ext uri="{FF2B5EF4-FFF2-40B4-BE49-F238E27FC236}">
                  <a16:creationId xmlns:a16="http://schemas.microsoft.com/office/drawing/2014/main" id="{8880AFBB-1CED-4FE3-0784-8D8934F0264E}"/>
                </a:ext>
              </a:extLst>
            </p:cNvPr>
            <p:cNvSpPr/>
            <p:nvPr/>
          </p:nvSpPr>
          <p:spPr>
            <a:xfrm>
              <a:off x="9034272" y="5377648"/>
              <a:ext cx="2386584" cy="1078992"/>
            </a:xfrm>
            <a:prstGeom prst="parallelogram">
              <a:avLst>
                <a:gd name="adj" fmla="val 29237"/>
              </a:avLst>
            </a:prstGeom>
            <a:noFill/>
            <a:ln w="76200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6" name="直線コネクタ 5">
              <a:extLst>
                <a:ext uri="{FF2B5EF4-FFF2-40B4-BE49-F238E27FC236}">
                  <a16:creationId xmlns:a16="http://schemas.microsoft.com/office/drawing/2014/main" id="{C436D252-BC6E-0ADB-89FF-1E29FC2E22B5}"/>
                </a:ext>
              </a:extLst>
            </p:cNvPr>
            <p:cNvCxnSpPr>
              <a:cxnSpLocks/>
            </p:cNvCxnSpPr>
            <p:nvPr/>
          </p:nvCxnSpPr>
          <p:spPr>
            <a:xfrm>
              <a:off x="9290304" y="4623611"/>
              <a:ext cx="36576" cy="754036"/>
            </a:xfrm>
            <a:prstGeom prst="line">
              <a:avLst/>
            </a:prstGeom>
            <a:ln w="38100">
              <a:solidFill>
                <a:srgbClr val="0000FF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直線コネクタ 6">
              <a:extLst>
                <a:ext uri="{FF2B5EF4-FFF2-40B4-BE49-F238E27FC236}">
                  <a16:creationId xmlns:a16="http://schemas.microsoft.com/office/drawing/2014/main" id="{798C37E7-EC75-1104-261F-1D1E6AD6675A}"/>
                </a:ext>
              </a:extLst>
            </p:cNvPr>
            <p:cNvCxnSpPr/>
            <p:nvPr/>
          </p:nvCxnSpPr>
          <p:spPr>
            <a:xfrm>
              <a:off x="8924544" y="3832312"/>
              <a:ext cx="109728" cy="2624328"/>
            </a:xfrm>
            <a:prstGeom prst="line">
              <a:avLst/>
            </a:prstGeom>
            <a:ln w="38100">
              <a:solidFill>
                <a:srgbClr val="0000FF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線コネクタ 7">
              <a:extLst>
                <a:ext uri="{FF2B5EF4-FFF2-40B4-BE49-F238E27FC236}">
                  <a16:creationId xmlns:a16="http://schemas.microsoft.com/office/drawing/2014/main" id="{32E157B6-4045-29B8-E40E-09C83D488452}"/>
                </a:ext>
              </a:extLst>
            </p:cNvPr>
            <p:cNvCxnSpPr/>
            <p:nvPr/>
          </p:nvCxnSpPr>
          <p:spPr>
            <a:xfrm>
              <a:off x="10981944" y="3832312"/>
              <a:ext cx="109728" cy="2624328"/>
            </a:xfrm>
            <a:prstGeom prst="line">
              <a:avLst/>
            </a:prstGeom>
            <a:ln w="38100">
              <a:solidFill>
                <a:srgbClr val="0000FF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1805BECA-488F-0A6A-D194-43CCD785AB0D}"/>
                </a:ext>
              </a:extLst>
            </p:cNvPr>
            <p:cNvCxnSpPr>
              <a:cxnSpLocks/>
            </p:cNvCxnSpPr>
            <p:nvPr/>
          </p:nvCxnSpPr>
          <p:spPr>
            <a:xfrm>
              <a:off x="11347704" y="3913632"/>
              <a:ext cx="73152" cy="1464015"/>
            </a:xfrm>
            <a:prstGeom prst="line">
              <a:avLst/>
            </a:prstGeom>
            <a:ln w="38100">
              <a:solidFill>
                <a:srgbClr val="0000FF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>
              <a:extLst>
                <a:ext uri="{FF2B5EF4-FFF2-40B4-BE49-F238E27FC236}">
                  <a16:creationId xmlns:a16="http://schemas.microsoft.com/office/drawing/2014/main" id="{D0173D81-AD0E-9A7B-93AD-92BB3091571E}"/>
                </a:ext>
              </a:extLst>
            </p:cNvPr>
            <p:cNvCxnSpPr>
              <a:cxnSpLocks/>
            </p:cNvCxnSpPr>
            <p:nvPr/>
          </p:nvCxnSpPr>
          <p:spPr>
            <a:xfrm>
              <a:off x="9208008" y="2954952"/>
              <a:ext cx="36576" cy="754036"/>
            </a:xfrm>
            <a:prstGeom prst="line">
              <a:avLst/>
            </a:prstGeom>
            <a:ln w="38100">
              <a:solidFill>
                <a:srgbClr val="0000FF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C0C11BD4-967F-AB0C-EEFA-DD60F5E0D89A}"/>
                </a:ext>
              </a:extLst>
            </p:cNvPr>
            <p:cNvCxnSpPr>
              <a:cxnSpLocks/>
            </p:cNvCxnSpPr>
            <p:nvPr/>
          </p:nvCxnSpPr>
          <p:spPr>
            <a:xfrm>
              <a:off x="11297475" y="2791433"/>
              <a:ext cx="27432" cy="520766"/>
            </a:xfrm>
            <a:prstGeom prst="line">
              <a:avLst/>
            </a:prstGeom>
            <a:ln w="38100">
              <a:solidFill>
                <a:srgbClr val="0000FF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71972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9" name="図 5">
            <a:extLst>
              <a:ext uri="{FF2B5EF4-FFF2-40B4-BE49-F238E27FC236}">
                <a16:creationId xmlns:a16="http://schemas.microsoft.com/office/drawing/2014/main" id="{5E2078C5-E8F4-213F-2B25-989644DC99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4550" y="260349"/>
            <a:ext cx="108585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図 6">
            <a:extLst>
              <a:ext uri="{FF2B5EF4-FFF2-40B4-BE49-F238E27FC236}">
                <a16:creationId xmlns:a16="http://schemas.microsoft.com/office/drawing/2014/main" id="{0AF08910-A9FF-5B12-3083-2D0E28A1B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600" y="5562600"/>
            <a:ext cx="108585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1" name="図 7">
            <a:extLst>
              <a:ext uri="{FF2B5EF4-FFF2-40B4-BE49-F238E27FC236}">
                <a16:creationId xmlns:a16="http://schemas.microsoft.com/office/drawing/2014/main" id="{A2832E76-0F09-DE5B-FFD9-70B33D0A10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4550" y="5562600"/>
            <a:ext cx="108585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2" name="図 1">
            <a:extLst>
              <a:ext uri="{FF2B5EF4-FFF2-40B4-BE49-F238E27FC236}">
                <a16:creationId xmlns:a16="http://schemas.microsoft.com/office/drawing/2014/main" id="{BDE47351-5FB0-1B0F-929F-557156B4DD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5741" y="70867"/>
            <a:ext cx="2138660" cy="15588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Rectangle 2">
            <a:extLst>
              <a:ext uri="{FF2B5EF4-FFF2-40B4-BE49-F238E27FC236}">
                <a16:creationId xmlns:a16="http://schemas.microsoft.com/office/drawing/2014/main" id="{30370249-36EE-480A-D9FD-572835E26287}"/>
              </a:ext>
            </a:extLst>
          </p:cNvPr>
          <p:cNvSpPr txBox="1">
            <a:spLocks noChangeArrowheads="1"/>
          </p:cNvSpPr>
          <p:nvPr/>
        </p:nvSpPr>
        <p:spPr>
          <a:xfrm>
            <a:off x="550747" y="220263"/>
            <a:ext cx="6723252" cy="12498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altLang="ja-JP" kern="0" dirty="0">
                <a:solidFill>
                  <a:srgbClr val="0000FF"/>
                </a:solidFill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TN-SMART</a:t>
            </a:r>
            <a:r>
              <a:rPr lang="ja-JP" altLang="en-US" kern="0" dirty="0">
                <a:solidFill>
                  <a:srgbClr val="0000FF"/>
                </a:solidFill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２０２４</a:t>
            </a:r>
            <a:endParaRPr lang="en-US" altLang="ja-JP" kern="0" dirty="0">
              <a:solidFill>
                <a:srgbClr val="0000FF"/>
              </a:solidFill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  <p:grpSp>
        <p:nvGrpSpPr>
          <p:cNvPr id="59" name="グループ化 58">
            <a:extLst>
              <a:ext uri="{FF2B5EF4-FFF2-40B4-BE49-F238E27FC236}">
                <a16:creationId xmlns:a16="http://schemas.microsoft.com/office/drawing/2014/main" id="{9D7D78AC-4AA1-E3F0-26E3-04498C725AB9}"/>
              </a:ext>
            </a:extLst>
          </p:cNvPr>
          <p:cNvGrpSpPr/>
          <p:nvPr/>
        </p:nvGrpSpPr>
        <p:grpSpPr>
          <a:xfrm>
            <a:off x="2343877" y="1742010"/>
            <a:ext cx="7177255" cy="4236759"/>
            <a:chOff x="2459114" y="1847518"/>
            <a:chExt cx="6443475" cy="3489929"/>
          </a:xfrm>
        </p:grpSpPr>
        <p:cxnSp>
          <p:nvCxnSpPr>
            <p:cNvPr id="35" name="直線コネクタ 34">
              <a:extLst>
                <a:ext uri="{FF2B5EF4-FFF2-40B4-BE49-F238E27FC236}">
                  <a16:creationId xmlns:a16="http://schemas.microsoft.com/office/drawing/2014/main" id="{6BA2C197-5503-AFF8-C3C5-ECE9798916BA}"/>
                </a:ext>
              </a:extLst>
            </p:cNvPr>
            <p:cNvCxnSpPr>
              <a:cxnSpLocks/>
            </p:cNvCxnSpPr>
            <p:nvPr/>
          </p:nvCxnSpPr>
          <p:spPr>
            <a:xfrm>
              <a:off x="5134709" y="3657600"/>
              <a:ext cx="1092285" cy="0"/>
            </a:xfrm>
            <a:prstGeom prst="line">
              <a:avLst/>
            </a:prstGeom>
            <a:ln w="152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1" name="グループ化 50">
              <a:extLst>
                <a:ext uri="{FF2B5EF4-FFF2-40B4-BE49-F238E27FC236}">
                  <a16:creationId xmlns:a16="http://schemas.microsoft.com/office/drawing/2014/main" id="{0FEEE1D7-E267-5978-2230-C86049BBED88}"/>
                </a:ext>
              </a:extLst>
            </p:cNvPr>
            <p:cNvGrpSpPr/>
            <p:nvPr/>
          </p:nvGrpSpPr>
          <p:grpSpPr>
            <a:xfrm>
              <a:off x="6226994" y="2458440"/>
              <a:ext cx="2675595" cy="2879007"/>
              <a:chOff x="6824870" y="1855177"/>
              <a:chExt cx="2675595" cy="2879007"/>
            </a:xfrm>
          </p:grpSpPr>
          <p:cxnSp>
            <p:nvCxnSpPr>
              <p:cNvPr id="36" name="直線コネクタ 35">
                <a:extLst>
                  <a:ext uri="{FF2B5EF4-FFF2-40B4-BE49-F238E27FC236}">
                    <a16:creationId xmlns:a16="http://schemas.microsoft.com/office/drawing/2014/main" id="{5879EDB6-0789-6821-B7DA-0A3120936D79}"/>
                  </a:ext>
                </a:extLst>
              </p:cNvPr>
              <p:cNvCxnSpPr/>
              <p:nvPr/>
            </p:nvCxnSpPr>
            <p:spPr>
              <a:xfrm>
                <a:off x="6824870" y="1934307"/>
                <a:ext cx="2675595" cy="0"/>
              </a:xfrm>
              <a:prstGeom prst="line">
                <a:avLst/>
              </a:prstGeom>
              <a:ln w="152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直線コネクタ 37">
                <a:extLst>
                  <a:ext uri="{FF2B5EF4-FFF2-40B4-BE49-F238E27FC236}">
                    <a16:creationId xmlns:a16="http://schemas.microsoft.com/office/drawing/2014/main" id="{14FCF91C-763F-7804-9FF9-E664AE0C4CE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824870" y="4060581"/>
                <a:ext cx="1240191" cy="0"/>
              </a:xfrm>
              <a:prstGeom prst="line">
                <a:avLst/>
              </a:prstGeom>
              <a:ln w="152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直線コネクタ 39">
                <a:extLst>
                  <a:ext uri="{FF2B5EF4-FFF2-40B4-BE49-F238E27FC236}">
                    <a16:creationId xmlns:a16="http://schemas.microsoft.com/office/drawing/2014/main" id="{70B4AA8A-E11B-DD0E-E19F-B1A58256A04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824870" y="1855177"/>
                <a:ext cx="50715" cy="2242038"/>
              </a:xfrm>
              <a:prstGeom prst="line">
                <a:avLst/>
              </a:prstGeom>
              <a:ln w="152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直線コネクタ 42">
                <a:extLst>
                  <a:ext uri="{FF2B5EF4-FFF2-40B4-BE49-F238E27FC236}">
                    <a16:creationId xmlns:a16="http://schemas.microsoft.com/office/drawing/2014/main" id="{C4B26524-4336-EBFB-D33A-0A7BB18E5EC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100367" y="3429000"/>
                <a:ext cx="9546" cy="1305184"/>
              </a:xfrm>
              <a:prstGeom prst="line">
                <a:avLst/>
              </a:prstGeom>
              <a:ln w="152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直線コネクタ 43">
                <a:extLst>
                  <a:ext uri="{FF2B5EF4-FFF2-40B4-BE49-F238E27FC236}">
                    <a16:creationId xmlns:a16="http://schemas.microsoft.com/office/drawing/2014/main" id="{17F66E51-F2AD-C7AB-E350-6A9E871EF0F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092328" y="4663845"/>
                <a:ext cx="1240191" cy="0"/>
              </a:xfrm>
              <a:prstGeom prst="line">
                <a:avLst/>
              </a:prstGeom>
              <a:ln w="152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直線コネクタ 47">
                <a:extLst>
                  <a:ext uri="{FF2B5EF4-FFF2-40B4-BE49-F238E27FC236}">
                    <a16:creationId xmlns:a16="http://schemas.microsoft.com/office/drawing/2014/main" id="{21AB007B-975D-5740-3A80-625764CC3AB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030028" y="3499338"/>
                <a:ext cx="1240191" cy="0"/>
              </a:xfrm>
              <a:prstGeom prst="line">
                <a:avLst/>
              </a:prstGeom>
              <a:ln w="152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2" name="グループ化 51">
              <a:extLst>
                <a:ext uri="{FF2B5EF4-FFF2-40B4-BE49-F238E27FC236}">
                  <a16:creationId xmlns:a16="http://schemas.microsoft.com/office/drawing/2014/main" id="{49D13D14-CA33-AD7A-3F26-C3ABA4D0F9E6}"/>
                </a:ext>
              </a:extLst>
            </p:cNvPr>
            <p:cNvGrpSpPr/>
            <p:nvPr/>
          </p:nvGrpSpPr>
          <p:grpSpPr>
            <a:xfrm rot="10800000">
              <a:off x="2459114" y="1847518"/>
              <a:ext cx="2675595" cy="2879007"/>
              <a:chOff x="6824870" y="1855177"/>
              <a:chExt cx="2675595" cy="2879007"/>
            </a:xfrm>
          </p:grpSpPr>
          <p:cxnSp>
            <p:nvCxnSpPr>
              <p:cNvPr id="53" name="直線コネクタ 52">
                <a:extLst>
                  <a:ext uri="{FF2B5EF4-FFF2-40B4-BE49-F238E27FC236}">
                    <a16:creationId xmlns:a16="http://schemas.microsoft.com/office/drawing/2014/main" id="{BDC34A3A-1AF2-88EE-89A1-EE952A7B5505}"/>
                  </a:ext>
                </a:extLst>
              </p:cNvPr>
              <p:cNvCxnSpPr/>
              <p:nvPr/>
            </p:nvCxnSpPr>
            <p:spPr>
              <a:xfrm>
                <a:off x="6824870" y="1934307"/>
                <a:ext cx="2675595" cy="0"/>
              </a:xfrm>
              <a:prstGeom prst="line">
                <a:avLst/>
              </a:prstGeom>
              <a:ln w="152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直線コネクタ 53">
                <a:extLst>
                  <a:ext uri="{FF2B5EF4-FFF2-40B4-BE49-F238E27FC236}">
                    <a16:creationId xmlns:a16="http://schemas.microsoft.com/office/drawing/2014/main" id="{B2CC181E-3B1C-7BC1-7FE4-395E9D399F6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824870" y="4060581"/>
                <a:ext cx="1240191" cy="0"/>
              </a:xfrm>
              <a:prstGeom prst="line">
                <a:avLst/>
              </a:prstGeom>
              <a:ln w="152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直線コネクタ 54">
                <a:extLst>
                  <a:ext uri="{FF2B5EF4-FFF2-40B4-BE49-F238E27FC236}">
                    <a16:creationId xmlns:a16="http://schemas.microsoft.com/office/drawing/2014/main" id="{A0F3C85B-20BE-C18E-5952-DF5BFFED866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824870" y="1855177"/>
                <a:ext cx="50715" cy="2242038"/>
              </a:xfrm>
              <a:prstGeom prst="line">
                <a:avLst/>
              </a:prstGeom>
              <a:ln w="152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直線コネクタ 55">
                <a:extLst>
                  <a:ext uri="{FF2B5EF4-FFF2-40B4-BE49-F238E27FC236}">
                    <a16:creationId xmlns:a16="http://schemas.microsoft.com/office/drawing/2014/main" id="{07D1B214-AB93-7818-DD4E-D4D3454BE29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100367" y="3429000"/>
                <a:ext cx="9546" cy="1305184"/>
              </a:xfrm>
              <a:prstGeom prst="line">
                <a:avLst/>
              </a:prstGeom>
              <a:ln w="152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直線コネクタ 56">
                <a:extLst>
                  <a:ext uri="{FF2B5EF4-FFF2-40B4-BE49-F238E27FC236}">
                    <a16:creationId xmlns:a16="http://schemas.microsoft.com/office/drawing/2014/main" id="{6DF310DB-9138-66F8-981B-E542A31B1C5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092328" y="4663845"/>
                <a:ext cx="1240191" cy="0"/>
              </a:xfrm>
              <a:prstGeom prst="line">
                <a:avLst/>
              </a:prstGeom>
              <a:ln w="152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直線コネクタ 57">
                <a:extLst>
                  <a:ext uri="{FF2B5EF4-FFF2-40B4-BE49-F238E27FC236}">
                    <a16:creationId xmlns:a16="http://schemas.microsoft.com/office/drawing/2014/main" id="{24C63D9C-57EB-5A9B-394E-022485F1B7F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030028" y="3499338"/>
                <a:ext cx="1240191" cy="0"/>
              </a:xfrm>
              <a:prstGeom prst="line">
                <a:avLst/>
              </a:prstGeom>
              <a:ln w="152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C8F8C576-2AD7-827E-6CAC-38E92757636F}"/>
              </a:ext>
            </a:extLst>
          </p:cNvPr>
          <p:cNvSpPr txBox="1"/>
          <p:nvPr/>
        </p:nvSpPr>
        <p:spPr>
          <a:xfrm>
            <a:off x="1303311" y="1346199"/>
            <a:ext cx="110274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54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①</a:t>
            </a:r>
            <a:endParaRPr lang="ja-JP" altLang="en-US" sz="5400" dirty="0"/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17024FC6-A0D1-1F5F-867B-D3FADFAC03AB}"/>
              </a:ext>
            </a:extLst>
          </p:cNvPr>
          <p:cNvSpPr txBox="1"/>
          <p:nvPr/>
        </p:nvSpPr>
        <p:spPr>
          <a:xfrm>
            <a:off x="1314431" y="2824211"/>
            <a:ext cx="110274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54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②</a:t>
            </a:r>
            <a:endParaRPr lang="ja-JP" altLang="en-US" sz="5400" dirty="0"/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1E6B28C5-4227-E872-E9F4-8D36DA259F77}"/>
              </a:ext>
            </a:extLst>
          </p:cNvPr>
          <p:cNvSpPr txBox="1"/>
          <p:nvPr/>
        </p:nvSpPr>
        <p:spPr>
          <a:xfrm>
            <a:off x="979616" y="4699353"/>
            <a:ext cx="170086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54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1</a:t>
            </a:r>
            <a:r>
              <a:rPr kumimoji="1" lang="ja-JP" altLang="en-US" sz="54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班</a:t>
            </a:r>
            <a:endParaRPr lang="ja-JP" altLang="en-US" sz="5400" dirty="0"/>
          </a:p>
        </p:txBody>
      </p:sp>
      <p:sp>
        <p:nvSpPr>
          <p:cNvPr id="11264" name="テキスト ボックス 11263">
            <a:extLst>
              <a:ext uri="{FF2B5EF4-FFF2-40B4-BE49-F238E27FC236}">
                <a16:creationId xmlns:a16="http://schemas.microsoft.com/office/drawing/2014/main" id="{11226E9B-563A-C765-5389-BB96670F4ACD}"/>
              </a:ext>
            </a:extLst>
          </p:cNvPr>
          <p:cNvSpPr txBox="1"/>
          <p:nvPr/>
        </p:nvSpPr>
        <p:spPr>
          <a:xfrm>
            <a:off x="9657013" y="2022002"/>
            <a:ext cx="140333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54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2</a:t>
            </a:r>
            <a:r>
              <a:rPr kumimoji="1" lang="ja-JP" altLang="en-US" sz="54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班</a:t>
            </a:r>
            <a:endParaRPr lang="ja-JP" altLang="en-US" sz="5400" dirty="0"/>
          </a:p>
        </p:txBody>
      </p:sp>
      <p:sp>
        <p:nvSpPr>
          <p:cNvPr id="11265" name="テキスト ボックス 11264">
            <a:extLst>
              <a:ext uri="{FF2B5EF4-FFF2-40B4-BE49-F238E27FC236}">
                <a16:creationId xmlns:a16="http://schemas.microsoft.com/office/drawing/2014/main" id="{7BDA35DC-6601-1D2A-B8B0-4D828E4725A8}"/>
              </a:ext>
            </a:extLst>
          </p:cNvPr>
          <p:cNvSpPr txBox="1"/>
          <p:nvPr/>
        </p:nvSpPr>
        <p:spPr>
          <a:xfrm>
            <a:off x="9682680" y="3942731"/>
            <a:ext cx="110274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54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⑤</a:t>
            </a:r>
            <a:endParaRPr lang="ja-JP" altLang="en-US" sz="5400" dirty="0"/>
          </a:p>
        </p:txBody>
      </p:sp>
      <p:sp>
        <p:nvSpPr>
          <p:cNvPr id="11267" name="テキスト ボックス 11266">
            <a:extLst>
              <a:ext uri="{FF2B5EF4-FFF2-40B4-BE49-F238E27FC236}">
                <a16:creationId xmlns:a16="http://schemas.microsoft.com/office/drawing/2014/main" id="{525C878C-F920-1894-98AB-705A8BE5B75F}"/>
              </a:ext>
            </a:extLst>
          </p:cNvPr>
          <p:cNvSpPr txBox="1"/>
          <p:nvPr/>
        </p:nvSpPr>
        <p:spPr>
          <a:xfrm>
            <a:off x="9691661" y="5431713"/>
            <a:ext cx="110274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54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⑥</a:t>
            </a:r>
            <a:endParaRPr lang="ja-JP" altLang="en-US" sz="5400" dirty="0"/>
          </a:p>
        </p:txBody>
      </p:sp>
    </p:spTree>
    <p:extLst>
      <p:ext uri="{BB962C8B-B14F-4D97-AF65-F5344CB8AC3E}">
        <p14:creationId xmlns:p14="http://schemas.microsoft.com/office/powerpoint/2010/main" val="28344127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9" name="図 5">
            <a:extLst>
              <a:ext uri="{FF2B5EF4-FFF2-40B4-BE49-F238E27FC236}">
                <a16:creationId xmlns:a16="http://schemas.microsoft.com/office/drawing/2014/main" id="{5E2078C5-E8F4-213F-2B25-989644DC99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4550" y="260349"/>
            <a:ext cx="108585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図 6">
            <a:extLst>
              <a:ext uri="{FF2B5EF4-FFF2-40B4-BE49-F238E27FC236}">
                <a16:creationId xmlns:a16="http://schemas.microsoft.com/office/drawing/2014/main" id="{0AF08910-A9FF-5B12-3083-2D0E28A1B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600" y="5562600"/>
            <a:ext cx="108585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1" name="図 7">
            <a:extLst>
              <a:ext uri="{FF2B5EF4-FFF2-40B4-BE49-F238E27FC236}">
                <a16:creationId xmlns:a16="http://schemas.microsoft.com/office/drawing/2014/main" id="{A2832E76-0F09-DE5B-FFD9-70B33D0A10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4550" y="5562600"/>
            <a:ext cx="108585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2" name="図 1">
            <a:extLst>
              <a:ext uri="{FF2B5EF4-FFF2-40B4-BE49-F238E27FC236}">
                <a16:creationId xmlns:a16="http://schemas.microsoft.com/office/drawing/2014/main" id="{BDE47351-5FB0-1B0F-929F-557156B4DD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9579" y="3429000"/>
            <a:ext cx="2859151" cy="20840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Rectangle 2">
            <a:extLst>
              <a:ext uri="{FF2B5EF4-FFF2-40B4-BE49-F238E27FC236}">
                <a16:creationId xmlns:a16="http://schemas.microsoft.com/office/drawing/2014/main" id="{30370249-36EE-480A-D9FD-572835E26287}"/>
              </a:ext>
            </a:extLst>
          </p:cNvPr>
          <p:cNvSpPr txBox="1">
            <a:spLocks noChangeArrowheads="1"/>
          </p:cNvSpPr>
          <p:nvPr/>
        </p:nvSpPr>
        <p:spPr>
          <a:xfrm>
            <a:off x="435230" y="96315"/>
            <a:ext cx="9913925" cy="12498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indent="0">
              <a:buNone/>
            </a:pPr>
            <a:r>
              <a:rPr lang="ja-JP" altLang="en-US" sz="54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どのようなプログラムを作ったか</a:t>
            </a:r>
            <a:endParaRPr lang="en-US" altLang="ja-JP" sz="5400" b="1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2" name="コンテンツ プレースホルダー 2">
            <a:extLst>
              <a:ext uri="{FF2B5EF4-FFF2-40B4-BE49-F238E27FC236}">
                <a16:creationId xmlns:a16="http://schemas.microsoft.com/office/drawing/2014/main" id="{2DB0A8E6-BB8B-B6A1-4A75-3DFA9DDACB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7650" y="1536974"/>
            <a:ext cx="7569083" cy="53022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54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①ペットボトルを倒す</a:t>
            </a:r>
            <a:endParaRPr kumimoji="1" lang="en-US" altLang="ja-JP" sz="5400" b="1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marL="0" indent="0">
              <a:buNone/>
            </a:pPr>
            <a:r>
              <a:rPr lang="ja-JP" altLang="en-US" sz="54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②、③直角に曲がる</a:t>
            </a:r>
            <a:endParaRPr lang="en-US" altLang="ja-JP" sz="5400" b="1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54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④</a:t>
            </a:r>
            <a:r>
              <a:rPr kumimoji="1" lang="ja-JP" altLang="en-US" sz="5400" b="1" dirty="0">
                <a:solidFill>
                  <a:srgbClr val="FF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赤い線</a:t>
            </a:r>
            <a:r>
              <a:rPr kumimoji="1" lang="ja-JP" altLang="en-US" sz="54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の上を動く</a:t>
            </a:r>
            <a:endParaRPr kumimoji="1" lang="en-US" altLang="ja-JP" sz="5400" b="1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54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⑤</a:t>
            </a:r>
            <a:r>
              <a:rPr kumimoji="1" lang="ja-JP" altLang="en-US" sz="5400" b="1" dirty="0">
                <a:solidFill>
                  <a:srgbClr val="FF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赤い線</a:t>
            </a:r>
            <a:r>
              <a:rPr kumimoji="1" lang="ja-JP" altLang="en-US" sz="54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の上で止まる</a:t>
            </a:r>
            <a:endParaRPr kumimoji="1" lang="en-US" altLang="ja-JP" sz="5400" b="1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marL="0" indent="0">
              <a:buNone/>
            </a:pPr>
            <a:r>
              <a:rPr lang="ja-JP" altLang="en-US" sz="54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⑥ゴールに戻る</a:t>
            </a:r>
            <a:endParaRPr kumimoji="1" lang="en-US" altLang="ja-JP" sz="5400" b="1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533744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1402A9211A93284EAE44122C0997337F" ma:contentTypeVersion="13" ma:contentTypeDescription="新しいドキュメントを作成します。" ma:contentTypeScope="" ma:versionID="8f0a35b4fa4627c9404a3606e8df8335">
  <xsd:schema xmlns:xsd="http://www.w3.org/2001/XMLSchema" xmlns:xs="http://www.w3.org/2001/XMLSchema" xmlns:p="http://schemas.microsoft.com/office/2006/metadata/properties" xmlns:ns2="efbe945a-7824-4ec4-8c8d-e3e36a4ccf9d" xmlns:ns3="7e90424b-eab3-460d-ade3-a8affc5cb94f" targetNamespace="http://schemas.microsoft.com/office/2006/metadata/properties" ma:root="true" ma:fieldsID="05994eaea7f8dddf94f3370b4890106d" ns2:_="" ns3:_="">
    <xsd:import namespace="efbe945a-7824-4ec4-8c8d-e3e36a4ccf9d"/>
    <xsd:import namespace="7e90424b-eab3-460d-ade3-a8affc5cb94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be945a-7824-4ec4-8c8d-e3e36a4ccf9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fccb222c-2b19-4356-a7af-519d3caea90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90424b-eab3-460d-ade3-a8affc5cb94f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4917341f-7d3b-4d75-b38d-ee28d98f8e23}" ma:internalName="TaxCatchAll" ma:showField="CatchAllData" ma:web="7e90424b-eab3-460d-ade3-a8affc5cb94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fbe945a-7824-4ec4-8c8d-e3e36a4ccf9d">
      <Terms xmlns="http://schemas.microsoft.com/office/infopath/2007/PartnerControls"/>
    </lcf76f155ced4ddcb4097134ff3c332f>
    <TaxCatchAll xmlns="7e90424b-eab3-460d-ade3-a8affc5cb94f" xsi:nil="true"/>
  </documentManagement>
</p:properties>
</file>

<file path=customXml/itemProps1.xml><?xml version="1.0" encoding="utf-8"?>
<ds:datastoreItem xmlns:ds="http://schemas.openxmlformats.org/officeDocument/2006/customXml" ds:itemID="{31D05EFF-4CFB-4266-8554-360D0F17B3FA}"/>
</file>

<file path=customXml/itemProps2.xml><?xml version="1.0" encoding="utf-8"?>
<ds:datastoreItem xmlns:ds="http://schemas.openxmlformats.org/officeDocument/2006/customXml" ds:itemID="{4A07847F-46EE-4741-AA6C-8705E5723712}"/>
</file>

<file path=customXml/itemProps3.xml><?xml version="1.0" encoding="utf-8"?>
<ds:datastoreItem xmlns:ds="http://schemas.openxmlformats.org/officeDocument/2006/customXml" ds:itemID="{CC7F145D-CB89-4672-AFEA-70E60AD4605D}"/>
</file>

<file path=docProps/app.xml><?xml version="1.0" encoding="utf-8"?>
<Properties xmlns="http://schemas.openxmlformats.org/officeDocument/2006/extended-properties" xmlns:vt="http://schemas.openxmlformats.org/officeDocument/2006/docPropsVTypes">
  <TotalTime>601</TotalTime>
  <Words>218</Words>
  <Application>Microsoft Office PowerPoint</Application>
  <PresentationFormat>ワイド画面</PresentationFormat>
  <Paragraphs>47</Paragraphs>
  <Slides>6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3" baseType="lpstr">
      <vt:lpstr>AR Pゴシック体S</vt:lpstr>
      <vt:lpstr>AR P丸ゴシック体E</vt:lpstr>
      <vt:lpstr>ＭＳ Ｐゴシック</vt:lpstr>
      <vt:lpstr>游ゴシック</vt:lpstr>
      <vt:lpstr>游ゴシック Light</vt:lpstr>
      <vt:lpstr>Arial</vt:lpstr>
      <vt:lpstr>Office テーマ</vt:lpstr>
      <vt:lpstr>SS1：ミニ課題研究(情報分野) 『SPIKEプライム(LEGO)を用いた ロボットプログラミング研究』</vt:lpstr>
      <vt:lpstr>TN-SMART２０２４課題</vt:lpstr>
      <vt:lpstr>MISSION_3</vt:lpstr>
      <vt:lpstr>ルール（制限時間3分）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高原　康輔</dc:creator>
  <cp:lastModifiedBy>中村 英幸</cp:lastModifiedBy>
  <cp:revision>16</cp:revision>
  <dcterms:created xsi:type="dcterms:W3CDTF">2024-04-30T01:44:13Z</dcterms:created>
  <dcterms:modified xsi:type="dcterms:W3CDTF">2024-05-10T23:50:20Z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0x0101001402A9211A93284EAE44122C0997337F</vt:lpwstr>
  </property>
</Properties>
</file>