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9" r:id="rId5"/>
    <p:sldId id="282" r:id="rId6"/>
    <p:sldId id="283" r:id="rId7"/>
    <p:sldId id="284" r:id="rId8"/>
    <p:sldId id="256" r:id="rId9"/>
    <p:sldId id="258" r:id="rId10"/>
  </p:sldIdLst>
  <p:sldSz cx="12192000" cy="6858000"/>
  <p:notesSz cx="10234613" cy="71040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ED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561E5F-9503-BC6B-ECF7-B88BF78E0A29}" v="7" dt="2025-03-14T12:36:18.796"/>
    <p1510:client id="{B00B7900-E8D1-40DE-BDB4-E3082DD92FF9}" v="4" dt="2025-03-14T12:39:39.3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3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村 英幸" userId="S::nakamura_hideyuki_1@mt.tokushima-ec.ed.jp::0b795ed6-41a6-4c3c-a987-4964dfe0a009" providerId="AD" clId="Web-{16561E5F-9503-BC6B-ECF7-B88BF78E0A29}"/>
    <pc:docChg chg="modSld">
      <pc:chgData name="中村 英幸" userId="S::nakamura_hideyuki_1@mt.tokushima-ec.ed.jp::0b795ed6-41a6-4c3c-a987-4964dfe0a009" providerId="AD" clId="Web-{16561E5F-9503-BC6B-ECF7-B88BF78E0A29}" dt="2025-03-14T12:36:18.796" v="6" actId="20577"/>
      <pc:docMkLst>
        <pc:docMk/>
      </pc:docMkLst>
      <pc:sldChg chg="modSp">
        <pc:chgData name="中村 英幸" userId="S::nakamura_hideyuki_1@mt.tokushima-ec.ed.jp::0b795ed6-41a6-4c3c-a987-4964dfe0a009" providerId="AD" clId="Web-{16561E5F-9503-BC6B-ECF7-B88BF78E0A29}" dt="2025-03-14T12:36:18.796" v="6" actId="20577"/>
        <pc:sldMkLst>
          <pc:docMk/>
          <pc:sldMk cId="0" sldId="259"/>
        </pc:sldMkLst>
        <pc:spChg chg="mod">
          <ac:chgData name="中村 英幸" userId="S::nakamura_hideyuki_1@mt.tokushima-ec.ed.jp::0b795ed6-41a6-4c3c-a987-4964dfe0a009" providerId="AD" clId="Web-{16561E5F-9503-BC6B-ECF7-B88BF78E0A29}" dt="2025-03-14T12:36:18.796" v="6" actId="20577"/>
          <ac:spMkLst>
            <pc:docMk/>
            <pc:sldMk cId="0" sldId="259"/>
            <ac:spMk id="3074" creationId="{3F76DEFA-3CFC-1006-7E8D-1CF47136EBED}"/>
          </ac:spMkLst>
        </pc:spChg>
      </pc:sldChg>
      <pc:sldChg chg="modSp">
        <pc:chgData name="中村 英幸" userId="S::nakamura_hideyuki_1@mt.tokushima-ec.ed.jp::0b795ed6-41a6-4c3c-a987-4964dfe0a009" providerId="AD" clId="Web-{16561E5F-9503-BC6B-ECF7-B88BF78E0A29}" dt="2025-03-14T12:33:15.476" v="5" actId="1076"/>
        <pc:sldMkLst>
          <pc:docMk/>
          <pc:sldMk cId="1571972879" sldId="284"/>
        </pc:sldMkLst>
        <pc:picChg chg="mod modCrop">
          <ac:chgData name="中村 英幸" userId="S::nakamura_hideyuki_1@mt.tokushima-ec.ed.jp::0b795ed6-41a6-4c3c-a987-4964dfe0a009" providerId="AD" clId="Web-{16561E5F-9503-BC6B-ECF7-B88BF78E0A29}" dt="2025-03-14T12:33:15.476" v="5" actId="1076"/>
          <ac:picMkLst>
            <pc:docMk/>
            <pc:sldMk cId="1571972879" sldId="284"/>
            <ac:picMk id="11272" creationId="{BDE47351-5FB0-1B0F-929F-557156B4DD7D}"/>
          </ac:picMkLst>
        </pc:picChg>
      </pc:sldChg>
    </pc:docChg>
  </pc:docChgLst>
  <pc:docChgLst>
    <pc:chgData name="中村 英幸" userId="0b795ed6-41a6-4c3c-a987-4964dfe0a009" providerId="ADAL" clId="{B00B7900-E8D1-40DE-BDB4-E3082DD92FF9}"/>
    <pc:docChg chg="modNotesMaster modHandout">
      <pc:chgData name="中村 英幸" userId="0b795ed6-41a6-4c3c-a987-4964dfe0a009" providerId="ADAL" clId="{B00B7900-E8D1-40DE-BDB4-E3082DD92FF9}" dt="2025-03-14T12:37:54.727" v="1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5D0658D-FC5B-C7E7-A68C-FE96DE1068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618" cy="3559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B0EF0E1-0C6A-ABE1-B0C3-027983426C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797708" y="0"/>
            <a:ext cx="4434617" cy="3559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F5576-76A4-40C2-BFA4-F54E860D5200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98DDEA2-F5B9-2CD8-0CB2-6DF7A751F2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748143"/>
            <a:ext cx="4434618" cy="3559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91A2F2-AA9A-4B9D-0DF6-71A86E0919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797708" y="6748143"/>
            <a:ext cx="4434617" cy="3559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6817B4-94E5-48AA-BAB5-8C3D0A3BF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9413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46" y="0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EAA9274E-9C93-4C9D-AEBC-05F6B6E9EAA5}" type="datetime1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86088" y="887413"/>
            <a:ext cx="4264025" cy="2398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8830"/>
            <a:ext cx="8187690" cy="2797225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747628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46" y="6747628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F0378BA9-45E3-4BE8-90B5-9B21171252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305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6D8B8A4-9298-7865-6103-2295AA34DE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8D43E4C-A8A6-4920-05FF-CFC5673977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AB2851-9A43-4737-99F5-0E7495110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0538ADE-AF0A-442D-A4B6-D1633682D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27C98A-1D97-4E33-94C3-621964ECD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D9131A-BCD7-4FE7-93A4-0EF410689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CE472C-B859-4BB4-ABF1-C1ADC27DB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04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5D6D6D-0E8D-4BFF-BAC2-26C3E194E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9E22321-C1B8-491D-9218-42FF87708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E07043-35F2-4E92-ABF2-1C47EC7D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98D9B8-9763-4DBF-89E5-DFB76EBE9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B2A3DA-E752-4811-9158-6B91A167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5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E6A3204-8362-4011-8300-FF00A019D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0358A4-4A07-47C7-BD7C-AFFE7D13D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62CCE8-F303-46A8-B797-BA6E43D65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85FB16-FDC7-4878-84FB-260A1CC8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DDE527-7DC3-482E-8D58-2F005AF1C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27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6A28F2-7EFF-41A0-B865-8AEC0A809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308113-E1B2-4997-A3D9-07436B783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A32025-836F-4CB2-8AA0-47CC7E8D5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B33C06-31C1-4F50-ABCD-AAC0E4BE3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1CDBB4-34A1-42E4-89F8-6DB6472AA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76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C10D1B-EA5A-46FC-ADDF-4F9B2A37E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1038D8-00BC-464B-BE58-DA845113F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5C2D30-12EE-4004-99F8-71A55A5E0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079643-DA7C-435C-9B1E-B183333AC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7A356C-23D1-48E8-94EA-D79E26AD5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90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12189F-E2E6-4BE4-B963-3CB64C54A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B821D4-1FF1-4FE5-9001-FAB7CBEB63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8FFD4A1-4BD4-41C1-85AE-133AEC872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25F500-9A8C-4647-9EB2-402D8F576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B5A17C-F3E8-49DA-98C1-0FD45F688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BAEF78-3CF8-4CA7-8531-0A0FF2F0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87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62FC0-FD5A-45A2-890D-241B220A8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97D462-8CA3-4A13-BE01-DA604DB1C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DD4E6A-F255-4A93-A31A-187CD482A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CBEAD20-419E-47F4-84B2-C00E12568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C9AAA62-C6A3-4AA6-9D97-0766482A20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F16E18A-9AEC-4A83-AB25-CA77594FD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A0428A1-090F-4BC0-BDAB-CC92EBCA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749BF92-FB87-4BD7-AA76-4067F0FF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46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F40F1E-B268-4D75-8B92-434C75652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0C10CB8-3C65-4628-9B96-6085D0748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DE168B-B098-4D48-B872-B6C57D5F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F2DB69-D7EE-4DDD-A549-572F8E0E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53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2AC0776-9D4A-42AC-9095-913C0BDA9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9AF5516-54A4-45C5-B392-0C642A092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76B5E7-4664-412F-A931-5791A12AB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67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BD09A9-EA28-490A-8669-EF27DEB33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5170BC-E9E9-4DCB-A0BA-1DA047A1F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82C991-DE70-41FC-BEFF-AD165F3C4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936C62-5E6E-4F86-AF89-21D194E30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E84935-69AF-4130-9A4C-53DA779C1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9D917A-CE19-4242-8209-B692D401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23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3B9AAE-7D9E-489E-9870-1797C1A82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5BEC1AF-77D7-4840-8337-493E92E74E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743703E-7F45-4D4A-93FE-36D6FF1E9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844B85-2903-4DC4-A459-ECE32FDCC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2F948C-CC7D-48E1-9773-0C6AED626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CFC8B6-2881-49F5-BF53-C0527C042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55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BDE0F95-11E1-498F-9D5B-D262B8981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3440B9-B07C-480F-9643-155FA575F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52C568-8036-4E52-B9F2-9E610E70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1D972-9D75-4183-AB55-DA71C7ADC4F4}" type="datetimeFigureOut">
              <a:rPr kumimoji="1" lang="ja-JP" altLang="en-US" smtClean="0"/>
              <a:t>2025/3/14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3716FC-3399-41E0-8E63-F4E8C5F33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AC2008-E291-42B2-905C-C5ED193E0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B7DE-8BE1-450D-8DBD-7EACD6030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37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F76DEFA-3CFC-1006-7E8D-1CF47136EB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4899" y="1316864"/>
            <a:ext cx="11609451" cy="244271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ja-JP" sz="3600" dirty="0">
                <a:latin typeface="AR P丸ゴシック体E" panose="020F0900000000000000" pitchFamily="50" charset="-128"/>
                <a:ea typeface="AR P丸ゴシック体E"/>
              </a:rPr>
              <a:t>SS1</a:t>
            </a:r>
            <a:r>
              <a:rPr lang="ja-JP" altLang="en-US" sz="3600" dirty="0">
                <a:latin typeface="AR P丸ゴシック体E" panose="020F0900000000000000" pitchFamily="50" charset="-128"/>
                <a:ea typeface="AR P丸ゴシック体E"/>
              </a:rPr>
              <a:t>：ミニ課題研究</a:t>
            </a:r>
            <a:r>
              <a:rPr lang="en-US" altLang="ja-JP" sz="3600" dirty="0">
                <a:latin typeface="AR P丸ゴシック体E" panose="020F0900000000000000" pitchFamily="50" charset="-128"/>
                <a:ea typeface="AR P丸ゴシック体E"/>
              </a:rPr>
              <a:t>(</a:t>
            </a:r>
            <a:r>
              <a:rPr lang="ja-JP" altLang="en-US" sz="3600" dirty="0">
                <a:latin typeface="AR P丸ゴシック体E" panose="020F0900000000000000" pitchFamily="50" charset="-128"/>
                <a:ea typeface="AR P丸ゴシック体E"/>
              </a:rPr>
              <a:t>情報分野</a:t>
            </a:r>
            <a:r>
              <a:rPr lang="en-US" altLang="ja-JP" sz="3600" dirty="0">
                <a:latin typeface="AR P丸ゴシック体E" panose="020F0900000000000000" pitchFamily="50" charset="-128"/>
                <a:ea typeface="AR P丸ゴシック体E"/>
              </a:rPr>
              <a:t>)</a:t>
            </a:r>
            <a:br>
              <a:rPr lang="en-US" altLang="ja-JP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en-US" altLang="ja-JP" sz="5400" dirty="0">
                <a:latin typeface="AR P丸ゴシック体E" panose="020F0900000000000000" pitchFamily="50" charset="-128"/>
                <a:ea typeface="AR P丸ゴシック体E"/>
              </a:rPr>
              <a:t>『SPIKE</a:t>
            </a:r>
            <a:r>
              <a:rPr lang="ja-JP" altLang="en-US" sz="5400" dirty="0">
                <a:latin typeface="AR P丸ゴシック体E" panose="020F0900000000000000" pitchFamily="50" charset="-128"/>
                <a:ea typeface="AR P丸ゴシック体E"/>
              </a:rPr>
              <a:t>プライム</a:t>
            </a:r>
            <a:r>
              <a:rPr lang="en-US" altLang="ja-JP" sz="5400" dirty="0">
                <a:latin typeface="AR P丸ゴシック体E" panose="020F0900000000000000" pitchFamily="50" charset="-128"/>
                <a:ea typeface="AR P丸ゴシック体E"/>
              </a:rPr>
              <a:t>(LEGO)</a:t>
            </a:r>
            <a:r>
              <a:rPr lang="ja-JP" altLang="en-US" sz="5400" dirty="0">
                <a:latin typeface="AR P丸ゴシック体E" panose="020F0900000000000000" pitchFamily="50" charset="-128"/>
                <a:ea typeface="AR P丸ゴシック体E"/>
              </a:rPr>
              <a:t>を用いた</a:t>
            </a:r>
            <a:br>
              <a:rPr lang="en-US" altLang="ja-JP" sz="5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5400" dirty="0">
                <a:latin typeface="AR P丸ゴシック体E" panose="020F0900000000000000" pitchFamily="50" charset="-128"/>
                <a:ea typeface="AR P丸ゴシック体E"/>
              </a:rPr>
              <a:t>ロボットプログラミング研究</a:t>
            </a:r>
            <a:r>
              <a:rPr lang="en-US" altLang="ja-JP" sz="5400" dirty="0">
                <a:latin typeface="AR P丸ゴシック体E" panose="020F0900000000000000" pitchFamily="50" charset="-128"/>
                <a:ea typeface="AR P丸ゴシック体E"/>
              </a:rPr>
              <a:t>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ACF17F0-93F9-B1E8-065F-97CAE714C21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4952" y="4646423"/>
            <a:ext cx="6400800" cy="1459102"/>
          </a:xfrm>
        </p:spPr>
        <p:txBody>
          <a:bodyPr/>
          <a:lstStyle/>
          <a:p>
            <a:pPr eaLnBrk="1" hangingPunct="1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徳島県立富岡西高等学校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木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)6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理数科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15HR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3076" name="図 1">
            <a:extLst>
              <a:ext uri="{FF2B5EF4-FFF2-40B4-BE49-F238E27FC236}">
                <a16:creationId xmlns:a16="http://schemas.microsoft.com/office/drawing/2014/main" id="{4047425B-3C3E-774B-949B-0FCE539F4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99" y="26035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図 2">
            <a:extLst>
              <a:ext uri="{FF2B5EF4-FFF2-40B4-BE49-F238E27FC236}">
                <a16:creationId xmlns:a16="http://schemas.microsoft.com/office/drawing/2014/main" id="{9BC936BD-E646-017F-3759-2B122C347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0" y="26035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図 3">
            <a:extLst>
              <a:ext uri="{FF2B5EF4-FFF2-40B4-BE49-F238E27FC236}">
                <a16:creationId xmlns:a16="http://schemas.microsoft.com/office/drawing/2014/main" id="{A85A9350-BDA1-6BFF-2802-9FE36A292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99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図 4">
            <a:extLst>
              <a:ext uri="{FF2B5EF4-FFF2-40B4-BE49-F238E27FC236}">
                <a16:creationId xmlns:a16="http://schemas.microsoft.com/office/drawing/2014/main" id="{AEAA78D9-4D43-9349-C5EA-9D8F63A6F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2" name="図 1">
            <a:extLst>
              <a:ext uri="{FF2B5EF4-FFF2-40B4-BE49-F238E27FC236}">
                <a16:creationId xmlns:a16="http://schemas.microsoft.com/office/drawing/2014/main" id="{BDE47351-5FB0-1B0F-929F-557156B4D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712" y="1835292"/>
            <a:ext cx="4956176" cy="361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>
            <a:extLst>
              <a:ext uri="{FF2B5EF4-FFF2-40B4-BE49-F238E27FC236}">
                <a16:creationId xmlns:a16="http://schemas.microsoft.com/office/drawing/2014/main" id="{E6334D42-369E-2E43-A31A-CD78ABA62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65908"/>
            <a:ext cx="8229600" cy="8509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en-US" altLang="ja-JP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MISSION_3</a:t>
            </a:r>
            <a:r>
              <a:rPr lang="ja-JP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　</a:t>
            </a:r>
            <a:endParaRPr lang="en-US" altLang="ja-JP" kern="0" dirty="0">
              <a:solidFill>
                <a:srgbClr val="0000FF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pic>
        <p:nvPicPr>
          <p:cNvPr id="11268" name="図 4">
            <a:extLst>
              <a:ext uri="{FF2B5EF4-FFF2-40B4-BE49-F238E27FC236}">
                <a16:creationId xmlns:a16="http://schemas.microsoft.com/office/drawing/2014/main" id="{9A8A203A-CD9D-F88C-3572-364CAE6FD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0" y="26035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図 5">
            <a:extLst>
              <a:ext uri="{FF2B5EF4-FFF2-40B4-BE49-F238E27FC236}">
                <a16:creationId xmlns:a16="http://schemas.microsoft.com/office/drawing/2014/main" id="{5E2078C5-E8F4-213F-2B25-989644DC9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260349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図 6">
            <a:extLst>
              <a:ext uri="{FF2B5EF4-FFF2-40B4-BE49-F238E27FC236}">
                <a16:creationId xmlns:a16="http://schemas.microsoft.com/office/drawing/2014/main" id="{0AF08910-A9FF-5B12-3083-2D0E28A1B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図 7">
            <a:extLst>
              <a:ext uri="{FF2B5EF4-FFF2-40B4-BE49-F238E27FC236}">
                <a16:creationId xmlns:a16="http://schemas.microsoft.com/office/drawing/2014/main" id="{A2832E76-0F09-DE5B-FFD9-70B33D0A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C371DB4F-2316-A67C-B35F-3F659A71A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7450" y="1346200"/>
            <a:ext cx="9507918" cy="4908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①　ペットボトルを倒す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(5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箇所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)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：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5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②、③　直角に曲がる：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④　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赤い線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の上を動く：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⑤　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赤い線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で止まる：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⑥　ゴールに戻る：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※ 10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 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+ 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残り秒数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ja-JP" altLang="en-US" sz="14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6334D42-369E-2E43-A31A-CD78ABA62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65908"/>
            <a:ext cx="8229600" cy="8509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en-US" altLang="ja-JP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MISSION_3</a:t>
            </a:r>
          </a:p>
        </p:txBody>
      </p:sp>
      <p:pic>
        <p:nvPicPr>
          <p:cNvPr id="11269" name="図 5">
            <a:extLst>
              <a:ext uri="{FF2B5EF4-FFF2-40B4-BE49-F238E27FC236}">
                <a16:creationId xmlns:a16="http://schemas.microsoft.com/office/drawing/2014/main" id="{5E2078C5-E8F4-213F-2B25-989644DC9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260349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図 6">
            <a:extLst>
              <a:ext uri="{FF2B5EF4-FFF2-40B4-BE49-F238E27FC236}">
                <a16:creationId xmlns:a16="http://schemas.microsoft.com/office/drawing/2014/main" id="{0AF08910-A9FF-5B12-3083-2D0E28A1B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図 7">
            <a:extLst>
              <a:ext uri="{FF2B5EF4-FFF2-40B4-BE49-F238E27FC236}">
                <a16:creationId xmlns:a16="http://schemas.microsoft.com/office/drawing/2014/main" id="{A2832E76-0F09-DE5B-FFD9-70B33D0A1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93DF517-DF04-CE94-7C4B-124B8C4095AB}"/>
              </a:ext>
            </a:extLst>
          </p:cNvPr>
          <p:cNvGrpSpPr/>
          <p:nvPr/>
        </p:nvGrpSpPr>
        <p:grpSpPr>
          <a:xfrm>
            <a:off x="2006346" y="123503"/>
            <a:ext cx="8410436" cy="6610994"/>
            <a:chOff x="2012631" y="123503"/>
            <a:chExt cx="8410436" cy="6610994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8E47C249-E466-BDAA-33EC-4B2C39763AFB}"/>
                </a:ext>
              </a:extLst>
            </p:cNvPr>
            <p:cNvGrpSpPr/>
            <p:nvPr/>
          </p:nvGrpSpPr>
          <p:grpSpPr>
            <a:xfrm>
              <a:off x="2012631" y="123503"/>
              <a:ext cx="8410436" cy="6610994"/>
              <a:chOff x="2012631" y="123503"/>
              <a:chExt cx="8410436" cy="6610994"/>
            </a:xfrm>
          </p:grpSpPr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2AEC5A88-631C-013B-AC9D-610B5ADF49CD}"/>
                  </a:ext>
                </a:extLst>
              </p:cNvPr>
              <p:cNvGrpSpPr/>
              <p:nvPr/>
            </p:nvGrpSpPr>
            <p:grpSpPr>
              <a:xfrm>
                <a:off x="2012631" y="123503"/>
                <a:ext cx="8410436" cy="6610994"/>
                <a:chOff x="2041206" y="210732"/>
                <a:chExt cx="8410436" cy="6610994"/>
              </a:xfrm>
            </p:grpSpPr>
            <p:pic>
              <p:nvPicPr>
                <p:cNvPr id="24" name="図 23">
                  <a:extLst>
                    <a:ext uri="{FF2B5EF4-FFF2-40B4-BE49-F238E27FC236}">
                      <a16:creationId xmlns:a16="http://schemas.microsoft.com/office/drawing/2014/main" id="{93CF0000-EF57-0D0D-A712-5EFB57838F2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041206" y="210732"/>
                  <a:ext cx="8410436" cy="6610994"/>
                </a:xfrm>
                <a:prstGeom prst="rect">
                  <a:avLst/>
                </a:prstGeom>
              </p:spPr>
            </p:pic>
            <p:cxnSp>
              <p:nvCxnSpPr>
                <p:cNvPr id="25" name="直線矢印コネクタ 24">
                  <a:extLst>
                    <a:ext uri="{FF2B5EF4-FFF2-40B4-BE49-F238E27FC236}">
                      <a16:creationId xmlns:a16="http://schemas.microsoft.com/office/drawing/2014/main" id="{97CB40BF-89A4-5965-0125-A1C411095218}"/>
                    </a:ext>
                  </a:extLst>
                </p:cNvPr>
                <p:cNvCxnSpPr/>
                <p:nvPr/>
              </p:nvCxnSpPr>
              <p:spPr>
                <a:xfrm flipV="1">
                  <a:off x="9973469" y="3929387"/>
                  <a:ext cx="0" cy="1543574"/>
                </a:xfrm>
                <a:prstGeom prst="straightConnector1">
                  <a:avLst/>
                </a:prstGeom>
                <a:ln w="571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直線矢印コネクタ 25">
                  <a:extLst>
                    <a:ext uri="{FF2B5EF4-FFF2-40B4-BE49-F238E27FC236}">
                      <a16:creationId xmlns:a16="http://schemas.microsoft.com/office/drawing/2014/main" id="{A82E4358-EC98-2285-F2A1-D62685CD3B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024882" y="4022343"/>
                  <a:ext cx="728444" cy="0"/>
                </a:xfrm>
                <a:prstGeom prst="straightConnector1">
                  <a:avLst/>
                </a:prstGeom>
                <a:ln w="571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7" name="グループ化 26">
                  <a:extLst>
                    <a:ext uri="{FF2B5EF4-FFF2-40B4-BE49-F238E27FC236}">
                      <a16:creationId xmlns:a16="http://schemas.microsoft.com/office/drawing/2014/main" id="{52026691-C84D-3D9C-9C4D-79BDBE08F408}"/>
                    </a:ext>
                  </a:extLst>
                </p:cNvPr>
                <p:cNvGrpSpPr/>
                <p:nvPr/>
              </p:nvGrpSpPr>
              <p:grpSpPr>
                <a:xfrm>
                  <a:off x="9478519" y="1065852"/>
                  <a:ext cx="931178" cy="307777"/>
                  <a:chOff x="9538283" y="978623"/>
                  <a:chExt cx="931178" cy="307777"/>
                </a:xfrm>
              </p:grpSpPr>
              <p:sp>
                <p:nvSpPr>
                  <p:cNvPr id="32" name="正方形/長方形 31">
                    <a:extLst>
                      <a:ext uri="{FF2B5EF4-FFF2-40B4-BE49-F238E27FC236}">
                        <a16:creationId xmlns:a16="http://schemas.microsoft.com/office/drawing/2014/main" id="{F854D1C2-5C3E-45BB-E79E-FDBBA45CD667}"/>
                      </a:ext>
                    </a:extLst>
                  </p:cNvPr>
                  <p:cNvSpPr/>
                  <p:nvPr/>
                </p:nvSpPr>
                <p:spPr>
                  <a:xfrm>
                    <a:off x="9563450" y="1031846"/>
                    <a:ext cx="654340" cy="16777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3" name="テキスト ボックス 32">
                    <a:extLst>
                      <a:ext uri="{FF2B5EF4-FFF2-40B4-BE49-F238E27FC236}">
                        <a16:creationId xmlns:a16="http://schemas.microsoft.com/office/drawing/2014/main" id="{9A7BA1CC-04D0-B8A3-9064-4999619698C5}"/>
                      </a:ext>
                    </a:extLst>
                  </p:cNvPr>
                  <p:cNvSpPr txBox="1"/>
                  <p:nvPr/>
                </p:nvSpPr>
                <p:spPr>
                  <a:xfrm>
                    <a:off x="9538283" y="978623"/>
                    <a:ext cx="9311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400" b="1" dirty="0"/>
                      <a:t>ゴール</a:t>
                    </a:r>
                  </a:p>
                </p:txBody>
              </p:sp>
            </p:grpSp>
            <p:grpSp>
              <p:nvGrpSpPr>
                <p:cNvPr id="28" name="グループ化 27">
                  <a:extLst>
                    <a:ext uri="{FF2B5EF4-FFF2-40B4-BE49-F238E27FC236}">
                      <a16:creationId xmlns:a16="http://schemas.microsoft.com/office/drawing/2014/main" id="{96F9CDB4-2E53-B93A-010B-63F525EB8575}"/>
                    </a:ext>
                  </a:extLst>
                </p:cNvPr>
                <p:cNvGrpSpPr/>
                <p:nvPr/>
              </p:nvGrpSpPr>
              <p:grpSpPr>
                <a:xfrm>
                  <a:off x="2978449" y="5723140"/>
                  <a:ext cx="931178" cy="307777"/>
                  <a:chOff x="9538283" y="978623"/>
                  <a:chExt cx="931178" cy="307777"/>
                </a:xfrm>
              </p:grpSpPr>
              <p:sp>
                <p:nvSpPr>
                  <p:cNvPr id="30" name="正方形/長方形 29">
                    <a:extLst>
                      <a:ext uri="{FF2B5EF4-FFF2-40B4-BE49-F238E27FC236}">
                        <a16:creationId xmlns:a16="http://schemas.microsoft.com/office/drawing/2014/main" id="{91F574D7-D0C9-0E6F-E634-DA9D37258D7E}"/>
                      </a:ext>
                    </a:extLst>
                  </p:cNvPr>
                  <p:cNvSpPr/>
                  <p:nvPr/>
                </p:nvSpPr>
                <p:spPr>
                  <a:xfrm>
                    <a:off x="9563450" y="1031846"/>
                    <a:ext cx="654340" cy="16777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1" name="テキスト ボックス 30">
                    <a:extLst>
                      <a:ext uri="{FF2B5EF4-FFF2-40B4-BE49-F238E27FC236}">
                        <a16:creationId xmlns:a16="http://schemas.microsoft.com/office/drawing/2014/main" id="{C89F9615-5900-7116-F24A-4DA28CF22464}"/>
                      </a:ext>
                    </a:extLst>
                  </p:cNvPr>
                  <p:cNvSpPr txBox="1"/>
                  <p:nvPr/>
                </p:nvSpPr>
                <p:spPr>
                  <a:xfrm>
                    <a:off x="9538283" y="978623"/>
                    <a:ext cx="9311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400" b="1" dirty="0"/>
                      <a:t>ゴール</a:t>
                    </a:r>
                  </a:p>
                </p:txBody>
              </p:sp>
            </p:grpSp>
            <p:cxnSp>
              <p:nvCxnSpPr>
                <p:cNvPr id="29" name="直線矢印コネクタ 28">
                  <a:extLst>
                    <a:ext uri="{FF2B5EF4-FFF2-40B4-BE49-F238E27FC236}">
                      <a16:creationId xmlns:a16="http://schemas.microsoft.com/office/drawing/2014/main" id="{7543B51B-68BD-F3C4-0CD8-FCF93AD337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7912847" y="4924612"/>
                  <a:ext cx="394448" cy="215426"/>
                </a:xfrm>
                <a:prstGeom prst="straightConnector1">
                  <a:avLst/>
                </a:prstGeom>
                <a:ln w="57150">
                  <a:solidFill>
                    <a:schemeClr val="accent2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直線矢印コネクタ 9">
                <a:extLst>
                  <a:ext uri="{FF2B5EF4-FFF2-40B4-BE49-F238E27FC236}">
                    <a16:creationId xmlns:a16="http://schemas.microsoft.com/office/drawing/2014/main" id="{63B11374-70B4-C927-05FE-9DE280F4FBA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609035" y="2460545"/>
                <a:ext cx="586079" cy="1083805"/>
              </a:xfrm>
              <a:prstGeom prst="straightConnector1">
                <a:avLst/>
              </a:prstGeom>
              <a:ln w="57150">
                <a:solidFill>
                  <a:schemeClr val="tx2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矢印コネクタ 10">
                <a:extLst>
                  <a:ext uri="{FF2B5EF4-FFF2-40B4-BE49-F238E27FC236}">
                    <a16:creationId xmlns:a16="http://schemas.microsoft.com/office/drawing/2014/main" id="{168591EC-1A5E-7981-FEEC-94B8E85F97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91646" y="2453171"/>
                <a:ext cx="394448" cy="201539"/>
              </a:xfrm>
              <a:prstGeom prst="straightConnector1">
                <a:avLst/>
              </a:prstGeom>
              <a:ln w="57150">
                <a:solidFill>
                  <a:schemeClr val="tx2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1B235A22-7CCF-B4DE-7170-3B72D1D71704}"/>
                  </a:ext>
                </a:extLst>
              </p:cNvPr>
              <p:cNvSpPr txBox="1"/>
              <p:nvPr/>
            </p:nvSpPr>
            <p:spPr>
              <a:xfrm>
                <a:off x="8452248" y="3565782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①</a:t>
                </a:r>
              </a:p>
            </p:txBody>
          </p: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CC14B994-B07A-48A1-6967-3FB4A68310DD}"/>
                  </a:ext>
                </a:extLst>
              </p:cNvPr>
              <p:cNvSpPr txBox="1"/>
              <p:nvPr/>
            </p:nvSpPr>
            <p:spPr>
              <a:xfrm>
                <a:off x="9360529" y="4034996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②</a:t>
                </a:r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04909EE0-6C4C-86BE-B03C-429EF02A1FB4}"/>
                  </a:ext>
                </a:extLst>
              </p:cNvPr>
              <p:cNvSpPr txBox="1"/>
              <p:nvPr/>
            </p:nvSpPr>
            <p:spPr>
              <a:xfrm>
                <a:off x="7666733" y="4983983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④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FF962DB6-7C4F-FDC1-D6BD-4ABB11922ACD}"/>
                  </a:ext>
                </a:extLst>
              </p:cNvPr>
              <p:cNvSpPr txBox="1"/>
              <p:nvPr/>
            </p:nvSpPr>
            <p:spPr>
              <a:xfrm>
                <a:off x="7666733" y="4311725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①</a:t>
                </a:r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E34D4F37-8EBB-F6E9-CDAC-269B89B9929B}"/>
                  </a:ext>
                </a:extLst>
              </p:cNvPr>
              <p:cNvSpPr txBox="1"/>
              <p:nvPr/>
            </p:nvSpPr>
            <p:spPr>
              <a:xfrm>
                <a:off x="7398835" y="5656241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①</a:t>
                </a:r>
              </a:p>
            </p:txBody>
          </p:sp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CD35EB6F-88AA-2F45-4BF4-FC564F2C3B1D}"/>
                  </a:ext>
                </a:extLst>
              </p:cNvPr>
              <p:cNvSpPr txBox="1"/>
              <p:nvPr/>
            </p:nvSpPr>
            <p:spPr>
              <a:xfrm>
                <a:off x="7403944" y="1468709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①</a:t>
                </a:r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006FE86C-2358-7EE8-4E12-B7591035DE29}"/>
                  </a:ext>
                </a:extLst>
              </p:cNvPr>
              <p:cNvSpPr txBox="1"/>
              <p:nvPr/>
            </p:nvSpPr>
            <p:spPr>
              <a:xfrm>
                <a:off x="7891646" y="2913126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①</a:t>
                </a: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B5885331-3C6A-1C15-C93E-0330395F5BDA}"/>
                  </a:ext>
                </a:extLst>
              </p:cNvPr>
              <p:cNvSpPr txBox="1"/>
              <p:nvPr/>
            </p:nvSpPr>
            <p:spPr>
              <a:xfrm>
                <a:off x="8291830" y="2121666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③</a:t>
                </a:r>
              </a:p>
            </p:txBody>
          </p: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26A98BCC-6BFC-5A35-21CC-C676A35B118B}"/>
                  </a:ext>
                </a:extLst>
              </p:cNvPr>
              <p:cNvSpPr txBox="1"/>
              <p:nvPr/>
            </p:nvSpPr>
            <p:spPr>
              <a:xfrm>
                <a:off x="9274925" y="1154957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⑥</a:t>
                </a:r>
              </a:p>
            </p:txBody>
          </p:sp>
          <p:cxnSp>
            <p:nvCxnSpPr>
              <p:cNvPr id="21" name="直線コネクタ 20">
                <a:extLst>
                  <a:ext uri="{FF2B5EF4-FFF2-40B4-BE49-F238E27FC236}">
                    <a16:creationId xmlns:a16="http://schemas.microsoft.com/office/drawing/2014/main" id="{D83B0B46-D0C3-2E79-9135-F9847A2A43CA}"/>
                  </a:ext>
                </a:extLst>
              </p:cNvPr>
              <p:cNvCxnSpPr/>
              <p:nvPr/>
            </p:nvCxnSpPr>
            <p:spPr>
              <a:xfrm>
                <a:off x="7765025" y="3465870"/>
                <a:ext cx="0" cy="50611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64CF9858-8D1F-D46A-7B79-987BF2C1A084}"/>
                  </a:ext>
                </a:extLst>
              </p:cNvPr>
              <p:cNvSpPr txBox="1"/>
              <p:nvPr/>
            </p:nvSpPr>
            <p:spPr>
              <a:xfrm>
                <a:off x="7355505" y="3298552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/>
                  <a:t>⑤</a:t>
                </a:r>
              </a:p>
            </p:txBody>
          </p:sp>
          <p:cxnSp>
            <p:nvCxnSpPr>
              <p:cNvPr id="23" name="直線コネクタ 22">
                <a:extLst>
                  <a:ext uri="{FF2B5EF4-FFF2-40B4-BE49-F238E27FC236}">
                    <a16:creationId xmlns:a16="http://schemas.microsoft.com/office/drawing/2014/main" id="{DBCB8647-D739-A1E8-06EC-B5E9CA5954CE}"/>
                  </a:ext>
                </a:extLst>
              </p:cNvPr>
              <p:cNvCxnSpPr/>
              <p:nvPr/>
            </p:nvCxnSpPr>
            <p:spPr>
              <a:xfrm>
                <a:off x="5287437" y="3453175"/>
                <a:ext cx="0" cy="50611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5B0E6697-A4DC-DB81-8278-65783320671C}"/>
                </a:ext>
              </a:extLst>
            </p:cNvPr>
            <p:cNvCxnSpPr>
              <a:cxnSpLocks/>
            </p:cNvCxnSpPr>
            <p:nvPr/>
          </p:nvCxnSpPr>
          <p:spPr>
            <a:xfrm>
              <a:off x="7989570" y="4681057"/>
              <a:ext cx="386437" cy="217772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B8B3A99-0C01-D645-117C-864350A420D3}"/>
                </a:ext>
              </a:extLst>
            </p:cNvPr>
            <p:cNvCxnSpPr>
              <a:cxnSpLocks/>
            </p:cNvCxnSpPr>
            <p:nvPr/>
          </p:nvCxnSpPr>
          <p:spPr>
            <a:xfrm>
              <a:off x="4693440" y="2550191"/>
              <a:ext cx="354048" cy="21129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E0E8D8E-0FDA-D131-7490-F1CE8A84F073}"/>
              </a:ext>
            </a:extLst>
          </p:cNvPr>
          <p:cNvSpPr/>
          <p:nvPr/>
        </p:nvSpPr>
        <p:spPr>
          <a:xfrm rot="3606843">
            <a:off x="4825297" y="4605276"/>
            <a:ext cx="73152" cy="369332"/>
          </a:xfrm>
          <a:prstGeom prst="rect">
            <a:avLst/>
          </a:prstGeom>
          <a:solidFill>
            <a:srgbClr val="DED8C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272" name="図 1">
            <a:extLst>
              <a:ext uri="{FF2B5EF4-FFF2-40B4-BE49-F238E27FC236}">
                <a16:creationId xmlns:a16="http://schemas.microsoft.com/office/drawing/2014/main" id="{BDE47351-5FB0-1B0F-929F-557156B4D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483" y="4726525"/>
            <a:ext cx="847475" cy="617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2">
            <a:extLst>
              <a:ext uri="{FF2B5EF4-FFF2-40B4-BE49-F238E27FC236}">
                <a16:creationId xmlns:a16="http://schemas.microsoft.com/office/drawing/2014/main" id="{30370249-36EE-480A-D9FD-572835E26287}"/>
              </a:ext>
            </a:extLst>
          </p:cNvPr>
          <p:cNvSpPr txBox="1">
            <a:spLocks noChangeArrowheads="1"/>
          </p:cNvSpPr>
          <p:nvPr/>
        </p:nvSpPr>
        <p:spPr>
          <a:xfrm>
            <a:off x="143260" y="96316"/>
            <a:ext cx="1809385" cy="850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ja-JP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コース</a:t>
            </a:r>
            <a:endParaRPr lang="en-US" altLang="ja-JP" kern="0" dirty="0">
              <a:solidFill>
                <a:srgbClr val="0000FF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6689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2" name="図 1">
            <a:extLst>
              <a:ext uri="{FF2B5EF4-FFF2-40B4-BE49-F238E27FC236}">
                <a16:creationId xmlns:a16="http://schemas.microsoft.com/office/drawing/2014/main" id="{BDE47351-5FB0-1B0F-929F-557156B4D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94" r="6879" b="-327"/>
          <a:stretch/>
        </p:blipFill>
        <p:spPr bwMode="auto">
          <a:xfrm>
            <a:off x="9367838" y="2791433"/>
            <a:ext cx="2787474" cy="2928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>
            <a:extLst>
              <a:ext uri="{FF2B5EF4-FFF2-40B4-BE49-F238E27FC236}">
                <a16:creationId xmlns:a16="http://schemas.microsoft.com/office/drawing/2014/main" id="{E6334D42-369E-2E43-A31A-CD78ABA62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187" y="112410"/>
            <a:ext cx="5916168" cy="8509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ja-JP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ルール</a:t>
            </a:r>
            <a:r>
              <a:rPr lang="zh-TW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（制限時間</a:t>
            </a:r>
            <a:r>
              <a:rPr lang="en-US" altLang="zh-TW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3</a:t>
            </a:r>
            <a:r>
              <a:rPr lang="zh-TW" altLang="en-US" kern="0" dirty="0">
                <a:solidFill>
                  <a:srgbClr val="0000FF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分）</a:t>
            </a:r>
            <a:endParaRPr lang="en-US" altLang="ja-JP" kern="0" dirty="0">
              <a:solidFill>
                <a:srgbClr val="0000FF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pic>
        <p:nvPicPr>
          <p:cNvPr id="11269" name="図 5">
            <a:extLst>
              <a:ext uri="{FF2B5EF4-FFF2-40B4-BE49-F238E27FC236}">
                <a16:creationId xmlns:a16="http://schemas.microsoft.com/office/drawing/2014/main" id="{5E2078C5-E8F4-213F-2B25-989644DC9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550" y="260349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図 6">
            <a:extLst>
              <a:ext uri="{FF2B5EF4-FFF2-40B4-BE49-F238E27FC236}">
                <a16:creationId xmlns:a16="http://schemas.microsoft.com/office/drawing/2014/main" id="{0AF08910-A9FF-5B12-3083-2D0E28A1B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00" y="55626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コンテンツ プレースホルダー 2">
            <a:extLst>
              <a:ext uri="{FF2B5EF4-FFF2-40B4-BE49-F238E27FC236}">
                <a16:creationId xmlns:a16="http://schemas.microsoft.com/office/drawing/2014/main" id="{C371DB4F-2316-A67C-B35F-3F659A71A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187" y="865366"/>
            <a:ext cx="10319320" cy="53708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①　ロボットサイズ：</a:t>
            </a:r>
            <a:r>
              <a:rPr kumimoji="1" lang="en-US" altLang="ja-JP" sz="4000" b="1" dirty="0">
                <a:solidFill>
                  <a:srgbClr val="0000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30cm×30cm</a:t>
            </a: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②　</a:t>
            </a:r>
            <a:r>
              <a:rPr kumimoji="1" lang="ja-JP" altLang="en-US" sz="4000" b="1" dirty="0">
                <a:solidFill>
                  <a:srgbClr val="0000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スタートエリア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に戻ると、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プログラム変更可能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</a:t>
            </a:r>
            <a:r>
              <a:rPr kumimoji="1" lang="ja-JP" altLang="en-US" sz="4000" b="1" dirty="0">
                <a:solidFill>
                  <a:srgbClr val="0000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サプライスタート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)</a:t>
            </a: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③　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「リトライ」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は</a:t>
            </a:r>
            <a:r>
              <a:rPr kumimoji="1" lang="ja-JP" altLang="en-US" sz="4000" b="1" dirty="0">
                <a:solidFill>
                  <a:srgbClr val="0000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スタートエリア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から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※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リトライは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3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回まで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(1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回で 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ー</a:t>
            </a:r>
            <a:r>
              <a:rPr kumimoji="1" lang="en-US" altLang="ja-JP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 1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点</a:t>
            </a:r>
            <a:r>
              <a:rPr kumimoji="1" lang="en-US" altLang="ja-JP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)</a:t>
            </a:r>
          </a:p>
          <a:p>
            <a:pPr marL="0" indent="0">
              <a:buNone/>
            </a:pP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④　</a:t>
            </a:r>
            <a:r>
              <a:rPr kumimoji="1" lang="ja-JP" altLang="en-US" sz="4000" b="1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「プルオーバー」</a:t>
            </a:r>
            <a:r>
              <a:rPr kumimoji="1" lang="ja-JP" altLang="en-US" sz="4000" b="1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で競技終了</a:t>
            </a:r>
            <a:endParaRPr kumimoji="1" lang="en-US" altLang="ja-JP" sz="4000" b="1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948ECA1-6A97-517B-6D9D-CA211B67662F}"/>
              </a:ext>
            </a:extLst>
          </p:cNvPr>
          <p:cNvGrpSpPr/>
          <p:nvPr/>
        </p:nvGrpSpPr>
        <p:grpSpPr>
          <a:xfrm>
            <a:off x="9298368" y="2791433"/>
            <a:ext cx="2496312" cy="3665207"/>
            <a:chOff x="8924544" y="2791433"/>
            <a:chExt cx="2496312" cy="3665207"/>
          </a:xfrm>
        </p:grpSpPr>
        <p:sp>
          <p:nvSpPr>
            <p:cNvPr id="4" name="平行四辺形 3">
              <a:extLst>
                <a:ext uri="{FF2B5EF4-FFF2-40B4-BE49-F238E27FC236}">
                  <a16:creationId xmlns:a16="http://schemas.microsoft.com/office/drawing/2014/main" id="{8880AFBB-1CED-4FE3-0784-8D8934F0264E}"/>
                </a:ext>
              </a:extLst>
            </p:cNvPr>
            <p:cNvSpPr/>
            <p:nvPr/>
          </p:nvSpPr>
          <p:spPr>
            <a:xfrm>
              <a:off x="9034272" y="5377648"/>
              <a:ext cx="2386584" cy="1078992"/>
            </a:xfrm>
            <a:prstGeom prst="parallelogram">
              <a:avLst>
                <a:gd name="adj" fmla="val 29237"/>
              </a:avLst>
            </a:prstGeom>
            <a:noFill/>
            <a:ln w="76200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C436D252-BC6E-0ADB-89FF-1E29FC2E22B5}"/>
                </a:ext>
              </a:extLst>
            </p:cNvPr>
            <p:cNvCxnSpPr>
              <a:cxnSpLocks/>
            </p:cNvCxnSpPr>
            <p:nvPr/>
          </p:nvCxnSpPr>
          <p:spPr>
            <a:xfrm>
              <a:off x="9290304" y="4623611"/>
              <a:ext cx="36576" cy="754036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798C37E7-EC75-1104-261F-1D1E6AD6675A}"/>
                </a:ext>
              </a:extLst>
            </p:cNvPr>
            <p:cNvCxnSpPr/>
            <p:nvPr/>
          </p:nvCxnSpPr>
          <p:spPr>
            <a:xfrm>
              <a:off x="8924544" y="3832312"/>
              <a:ext cx="109728" cy="2624328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32E157B6-4045-29B8-E40E-09C83D488452}"/>
                </a:ext>
              </a:extLst>
            </p:cNvPr>
            <p:cNvCxnSpPr/>
            <p:nvPr/>
          </p:nvCxnSpPr>
          <p:spPr>
            <a:xfrm>
              <a:off x="10981944" y="3832312"/>
              <a:ext cx="109728" cy="2624328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1805BECA-488F-0A6A-D194-43CCD785AB0D}"/>
                </a:ext>
              </a:extLst>
            </p:cNvPr>
            <p:cNvCxnSpPr>
              <a:cxnSpLocks/>
            </p:cNvCxnSpPr>
            <p:nvPr/>
          </p:nvCxnSpPr>
          <p:spPr>
            <a:xfrm>
              <a:off x="11347704" y="3913632"/>
              <a:ext cx="73152" cy="1464015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D0173D81-AD0E-9A7B-93AD-92BB3091571E}"/>
                </a:ext>
              </a:extLst>
            </p:cNvPr>
            <p:cNvCxnSpPr>
              <a:cxnSpLocks/>
            </p:cNvCxnSpPr>
            <p:nvPr/>
          </p:nvCxnSpPr>
          <p:spPr>
            <a:xfrm>
              <a:off x="9208008" y="2954952"/>
              <a:ext cx="36576" cy="754036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C0C11BD4-967F-AB0C-EEFA-DD60F5E0D89A}"/>
                </a:ext>
              </a:extLst>
            </p:cNvPr>
            <p:cNvCxnSpPr>
              <a:cxnSpLocks/>
            </p:cNvCxnSpPr>
            <p:nvPr/>
          </p:nvCxnSpPr>
          <p:spPr>
            <a:xfrm>
              <a:off x="11297475" y="2791433"/>
              <a:ext cx="27432" cy="520766"/>
            </a:xfrm>
            <a:prstGeom prst="line">
              <a:avLst/>
            </a:prstGeom>
            <a:ln w="38100">
              <a:solidFill>
                <a:srgbClr val="0000FF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71972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75D4C59D-ABED-4027-85C9-7D63B654E620}"/>
              </a:ext>
            </a:extLst>
          </p:cNvPr>
          <p:cNvGrpSpPr/>
          <p:nvPr/>
        </p:nvGrpSpPr>
        <p:grpSpPr>
          <a:xfrm>
            <a:off x="2012631" y="123503"/>
            <a:ext cx="8410436" cy="6610994"/>
            <a:chOff x="2012631" y="123503"/>
            <a:chExt cx="8410436" cy="6610994"/>
          </a:xfrm>
        </p:grpSpPr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433BEFFA-4B77-490B-8CD4-5389A27608C8}"/>
                </a:ext>
              </a:extLst>
            </p:cNvPr>
            <p:cNvGrpSpPr/>
            <p:nvPr/>
          </p:nvGrpSpPr>
          <p:grpSpPr>
            <a:xfrm>
              <a:off x="2012631" y="123503"/>
              <a:ext cx="8410436" cy="6610994"/>
              <a:chOff x="2012631" y="123503"/>
              <a:chExt cx="8410436" cy="6610994"/>
            </a:xfrm>
          </p:grpSpPr>
          <p:grpSp>
            <p:nvGrpSpPr>
              <p:cNvPr id="32" name="グループ化 31">
                <a:extLst>
                  <a:ext uri="{FF2B5EF4-FFF2-40B4-BE49-F238E27FC236}">
                    <a16:creationId xmlns:a16="http://schemas.microsoft.com/office/drawing/2014/main" id="{781E0B7C-EA2C-4C04-964D-CD2B1874A9F4}"/>
                  </a:ext>
                </a:extLst>
              </p:cNvPr>
              <p:cNvGrpSpPr/>
              <p:nvPr/>
            </p:nvGrpSpPr>
            <p:grpSpPr>
              <a:xfrm>
                <a:off x="2012631" y="123503"/>
                <a:ext cx="8410436" cy="6610994"/>
                <a:chOff x="2041206" y="210732"/>
                <a:chExt cx="8410436" cy="6610994"/>
              </a:xfrm>
            </p:grpSpPr>
            <p:pic>
              <p:nvPicPr>
                <p:cNvPr id="6" name="図 5">
                  <a:extLst>
                    <a:ext uri="{FF2B5EF4-FFF2-40B4-BE49-F238E27FC236}">
                      <a16:creationId xmlns:a16="http://schemas.microsoft.com/office/drawing/2014/main" id="{BD78A59E-2FD7-4C36-BE39-2D3C9307B19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041206" y="210732"/>
                  <a:ext cx="8410436" cy="6610994"/>
                </a:xfrm>
                <a:prstGeom prst="rect">
                  <a:avLst/>
                </a:prstGeom>
              </p:spPr>
            </p:pic>
            <p:cxnSp>
              <p:nvCxnSpPr>
                <p:cNvPr id="15" name="直線矢印コネクタ 14">
                  <a:extLst>
                    <a:ext uri="{FF2B5EF4-FFF2-40B4-BE49-F238E27FC236}">
                      <a16:creationId xmlns:a16="http://schemas.microsoft.com/office/drawing/2014/main" id="{489FAFA1-F258-49B9-BCBA-C4B1F2A8F155}"/>
                    </a:ext>
                  </a:extLst>
                </p:cNvPr>
                <p:cNvCxnSpPr/>
                <p:nvPr/>
              </p:nvCxnSpPr>
              <p:spPr>
                <a:xfrm flipV="1">
                  <a:off x="9973469" y="3929387"/>
                  <a:ext cx="0" cy="1543574"/>
                </a:xfrm>
                <a:prstGeom prst="straightConnector1">
                  <a:avLst/>
                </a:prstGeom>
                <a:ln w="571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線矢印コネクタ 15">
                  <a:extLst>
                    <a:ext uri="{FF2B5EF4-FFF2-40B4-BE49-F238E27FC236}">
                      <a16:creationId xmlns:a16="http://schemas.microsoft.com/office/drawing/2014/main" id="{06458A14-3FA1-483E-8CC9-6DE1B74E13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024882" y="4022343"/>
                  <a:ext cx="728444" cy="0"/>
                </a:xfrm>
                <a:prstGeom prst="straightConnector1">
                  <a:avLst/>
                </a:prstGeom>
                <a:ln w="571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グループ化 19">
                  <a:extLst>
                    <a:ext uri="{FF2B5EF4-FFF2-40B4-BE49-F238E27FC236}">
                      <a16:creationId xmlns:a16="http://schemas.microsoft.com/office/drawing/2014/main" id="{3C0756A7-6A0A-4CC9-83B7-9044B6E17645}"/>
                    </a:ext>
                  </a:extLst>
                </p:cNvPr>
                <p:cNvGrpSpPr/>
                <p:nvPr/>
              </p:nvGrpSpPr>
              <p:grpSpPr>
                <a:xfrm>
                  <a:off x="9478519" y="1065852"/>
                  <a:ext cx="931178" cy="307777"/>
                  <a:chOff x="9538283" y="978623"/>
                  <a:chExt cx="931178" cy="307777"/>
                </a:xfrm>
              </p:grpSpPr>
              <p:sp>
                <p:nvSpPr>
                  <p:cNvPr id="18" name="正方形/長方形 17">
                    <a:extLst>
                      <a:ext uri="{FF2B5EF4-FFF2-40B4-BE49-F238E27FC236}">
                        <a16:creationId xmlns:a16="http://schemas.microsoft.com/office/drawing/2014/main" id="{264D24C5-D561-4F20-A8C9-EA0BC2B34995}"/>
                      </a:ext>
                    </a:extLst>
                  </p:cNvPr>
                  <p:cNvSpPr/>
                  <p:nvPr/>
                </p:nvSpPr>
                <p:spPr>
                  <a:xfrm>
                    <a:off x="9563450" y="1031846"/>
                    <a:ext cx="654340" cy="16777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9" name="テキスト ボックス 18">
                    <a:extLst>
                      <a:ext uri="{FF2B5EF4-FFF2-40B4-BE49-F238E27FC236}">
                        <a16:creationId xmlns:a16="http://schemas.microsoft.com/office/drawing/2014/main" id="{C54B9FB2-19AB-49BD-98B1-F6B51A9D5C6B}"/>
                      </a:ext>
                    </a:extLst>
                  </p:cNvPr>
                  <p:cNvSpPr txBox="1"/>
                  <p:nvPr/>
                </p:nvSpPr>
                <p:spPr>
                  <a:xfrm>
                    <a:off x="9538283" y="978623"/>
                    <a:ext cx="9311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400" dirty="0"/>
                      <a:t>ゴール</a:t>
                    </a:r>
                  </a:p>
                </p:txBody>
              </p:sp>
            </p:grpSp>
            <p:grpSp>
              <p:nvGrpSpPr>
                <p:cNvPr id="21" name="グループ化 20">
                  <a:extLst>
                    <a:ext uri="{FF2B5EF4-FFF2-40B4-BE49-F238E27FC236}">
                      <a16:creationId xmlns:a16="http://schemas.microsoft.com/office/drawing/2014/main" id="{A2DC7178-FC1E-43B8-9201-52AC1390BF48}"/>
                    </a:ext>
                  </a:extLst>
                </p:cNvPr>
                <p:cNvGrpSpPr/>
                <p:nvPr/>
              </p:nvGrpSpPr>
              <p:grpSpPr>
                <a:xfrm>
                  <a:off x="2978449" y="5723140"/>
                  <a:ext cx="931178" cy="307777"/>
                  <a:chOff x="9538283" y="978623"/>
                  <a:chExt cx="931178" cy="307777"/>
                </a:xfrm>
              </p:grpSpPr>
              <p:sp>
                <p:nvSpPr>
                  <p:cNvPr id="22" name="正方形/長方形 21">
                    <a:extLst>
                      <a:ext uri="{FF2B5EF4-FFF2-40B4-BE49-F238E27FC236}">
                        <a16:creationId xmlns:a16="http://schemas.microsoft.com/office/drawing/2014/main" id="{22729FE1-A90C-4C29-AE49-2BEAA7728337}"/>
                      </a:ext>
                    </a:extLst>
                  </p:cNvPr>
                  <p:cNvSpPr/>
                  <p:nvPr/>
                </p:nvSpPr>
                <p:spPr>
                  <a:xfrm>
                    <a:off x="9563450" y="1031846"/>
                    <a:ext cx="654340" cy="167777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23" name="テキスト ボックス 22">
                    <a:extLst>
                      <a:ext uri="{FF2B5EF4-FFF2-40B4-BE49-F238E27FC236}">
                        <a16:creationId xmlns:a16="http://schemas.microsoft.com/office/drawing/2014/main" id="{B9E49DED-9F09-462C-9493-DD7B549A997A}"/>
                      </a:ext>
                    </a:extLst>
                  </p:cNvPr>
                  <p:cNvSpPr txBox="1"/>
                  <p:nvPr/>
                </p:nvSpPr>
                <p:spPr>
                  <a:xfrm>
                    <a:off x="9538283" y="978623"/>
                    <a:ext cx="93117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400" dirty="0"/>
                      <a:t>ゴール</a:t>
                    </a:r>
                  </a:p>
                </p:txBody>
              </p:sp>
            </p:grpSp>
            <p:cxnSp>
              <p:nvCxnSpPr>
                <p:cNvPr id="25" name="直線矢印コネクタ 24">
                  <a:extLst>
                    <a:ext uri="{FF2B5EF4-FFF2-40B4-BE49-F238E27FC236}">
                      <a16:creationId xmlns:a16="http://schemas.microsoft.com/office/drawing/2014/main" id="{B6E2A293-89FD-4036-84AB-5352E6BF6D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7912847" y="4924612"/>
                  <a:ext cx="394448" cy="215426"/>
                </a:xfrm>
                <a:prstGeom prst="straightConnector1">
                  <a:avLst/>
                </a:prstGeom>
                <a:ln w="57150">
                  <a:solidFill>
                    <a:schemeClr val="accent2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9" name="直線矢印コネクタ 28">
                <a:extLst>
                  <a:ext uri="{FF2B5EF4-FFF2-40B4-BE49-F238E27FC236}">
                    <a16:creationId xmlns:a16="http://schemas.microsoft.com/office/drawing/2014/main" id="{4498DB1A-6DE8-4E92-99B7-12BB9E09989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609035" y="2460545"/>
                <a:ext cx="586079" cy="1083805"/>
              </a:xfrm>
              <a:prstGeom prst="straightConnector1">
                <a:avLst/>
              </a:prstGeom>
              <a:ln w="57150">
                <a:solidFill>
                  <a:schemeClr val="tx2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矢印コネクタ 32">
                <a:extLst>
                  <a:ext uri="{FF2B5EF4-FFF2-40B4-BE49-F238E27FC236}">
                    <a16:creationId xmlns:a16="http://schemas.microsoft.com/office/drawing/2014/main" id="{E5C21799-AD0A-45BF-83B0-796AB3B7AE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91646" y="2453171"/>
                <a:ext cx="394448" cy="201539"/>
              </a:xfrm>
              <a:prstGeom prst="straightConnector1">
                <a:avLst/>
              </a:prstGeom>
              <a:ln w="57150">
                <a:solidFill>
                  <a:schemeClr val="tx2">
                    <a:lumMod val="60000"/>
                    <a:lumOff val="4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E2C1E675-E86B-4238-BEA1-2F689E478622}"/>
                  </a:ext>
                </a:extLst>
              </p:cNvPr>
              <p:cNvSpPr txBox="1"/>
              <p:nvPr/>
            </p:nvSpPr>
            <p:spPr>
              <a:xfrm>
                <a:off x="8452248" y="3565782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①</a:t>
                </a:r>
              </a:p>
            </p:txBody>
          </p:sp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8D6CFFF0-5AB5-4412-AD32-3DE4C9E95242}"/>
                  </a:ext>
                </a:extLst>
              </p:cNvPr>
              <p:cNvSpPr txBox="1"/>
              <p:nvPr/>
            </p:nvSpPr>
            <p:spPr>
              <a:xfrm>
                <a:off x="9360529" y="4034996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②</a:t>
                </a:r>
              </a:p>
            </p:txBody>
          </p:sp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7B6A613A-0C29-4972-A829-EC192AEE5E4B}"/>
                  </a:ext>
                </a:extLst>
              </p:cNvPr>
              <p:cNvSpPr txBox="1"/>
              <p:nvPr/>
            </p:nvSpPr>
            <p:spPr>
              <a:xfrm>
                <a:off x="7666733" y="4983983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④</a:t>
                </a:r>
              </a:p>
            </p:txBody>
          </p:sp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90A7D761-A9FD-4B69-9DD3-DE8C597BDE71}"/>
                  </a:ext>
                </a:extLst>
              </p:cNvPr>
              <p:cNvSpPr txBox="1"/>
              <p:nvPr/>
            </p:nvSpPr>
            <p:spPr>
              <a:xfrm>
                <a:off x="7666733" y="4311725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①</a:t>
                </a:r>
              </a:p>
            </p:txBody>
          </p:sp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448C29F0-2F21-4039-B752-C85311F62F50}"/>
                  </a:ext>
                </a:extLst>
              </p:cNvPr>
              <p:cNvSpPr txBox="1"/>
              <p:nvPr/>
            </p:nvSpPr>
            <p:spPr>
              <a:xfrm>
                <a:off x="7398835" y="5656241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①</a:t>
                </a:r>
              </a:p>
            </p:txBody>
          </p: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F272E5AC-83F6-415A-82DA-4BF0B1615695}"/>
                  </a:ext>
                </a:extLst>
              </p:cNvPr>
              <p:cNvSpPr txBox="1"/>
              <p:nvPr/>
            </p:nvSpPr>
            <p:spPr>
              <a:xfrm>
                <a:off x="7403944" y="1468709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①</a:t>
                </a:r>
              </a:p>
            </p:txBody>
          </p:sp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B5CC1FA8-3501-43F4-A1C6-1E341455C7E3}"/>
                  </a:ext>
                </a:extLst>
              </p:cNvPr>
              <p:cNvSpPr txBox="1"/>
              <p:nvPr/>
            </p:nvSpPr>
            <p:spPr>
              <a:xfrm>
                <a:off x="7891646" y="2913126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①</a:t>
                </a:r>
              </a:p>
            </p:txBody>
          </p:sp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031B4D06-0A42-4F1C-B5C5-6A3001DCB615}"/>
                  </a:ext>
                </a:extLst>
              </p:cNvPr>
              <p:cNvSpPr txBox="1"/>
              <p:nvPr/>
            </p:nvSpPr>
            <p:spPr>
              <a:xfrm>
                <a:off x="8291830" y="2121666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③</a:t>
                </a:r>
              </a:p>
            </p:txBody>
          </p:sp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2A4E8B5D-B176-49DC-B828-EED6E077D35B}"/>
                  </a:ext>
                </a:extLst>
              </p:cNvPr>
              <p:cNvSpPr txBox="1"/>
              <p:nvPr/>
            </p:nvSpPr>
            <p:spPr>
              <a:xfrm>
                <a:off x="9274925" y="1154957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⑥</a:t>
                </a:r>
              </a:p>
            </p:txBody>
          </p:sp>
          <p:cxnSp>
            <p:nvCxnSpPr>
              <p:cNvPr id="47" name="直線コネクタ 46">
                <a:extLst>
                  <a:ext uri="{FF2B5EF4-FFF2-40B4-BE49-F238E27FC236}">
                    <a16:creationId xmlns:a16="http://schemas.microsoft.com/office/drawing/2014/main" id="{BFEB5C6C-9B09-41EA-94BC-48D0168419F0}"/>
                  </a:ext>
                </a:extLst>
              </p:cNvPr>
              <p:cNvCxnSpPr/>
              <p:nvPr/>
            </p:nvCxnSpPr>
            <p:spPr>
              <a:xfrm>
                <a:off x="7765025" y="3465870"/>
                <a:ext cx="0" cy="50611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AAC1458C-4A05-43F9-893F-F23DF6F02266}"/>
                  </a:ext>
                </a:extLst>
              </p:cNvPr>
              <p:cNvSpPr txBox="1"/>
              <p:nvPr/>
            </p:nvSpPr>
            <p:spPr>
              <a:xfrm>
                <a:off x="7355505" y="3298552"/>
                <a:ext cx="4498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dirty="0"/>
                  <a:t>⑤</a:t>
                </a:r>
              </a:p>
            </p:txBody>
          </p:sp>
          <p:cxnSp>
            <p:nvCxnSpPr>
              <p:cNvPr id="49" name="直線コネクタ 48">
                <a:extLst>
                  <a:ext uri="{FF2B5EF4-FFF2-40B4-BE49-F238E27FC236}">
                    <a16:creationId xmlns:a16="http://schemas.microsoft.com/office/drawing/2014/main" id="{2652654A-F8B8-45B5-8730-E23006B609B8}"/>
                  </a:ext>
                </a:extLst>
              </p:cNvPr>
              <p:cNvCxnSpPr/>
              <p:nvPr/>
            </p:nvCxnSpPr>
            <p:spPr>
              <a:xfrm>
                <a:off x="5287437" y="3453175"/>
                <a:ext cx="0" cy="506114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BB588BD8-387D-42E0-9875-A5B9A6A60CAA}"/>
                </a:ext>
              </a:extLst>
            </p:cNvPr>
            <p:cNvCxnSpPr>
              <a:cxnSpLocks/>
            </p:cNvCxnSpPr>
            <p:nvPr/>
          </p:nvCxnSpPr>
          <p:spPr>
            <a:xfrm>
              <a:off x="7989570" y="4681057"/>
              <a:ext cx="386437" cy="217772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953AECA8-E718-462B-AC23-2763ABF16775}"/>
                </a:ext>
              </a:extLst>
            </p:cNvPr>
            <p:cNvCxnSpPr>
              <a:cxnSpLocks/>
            </p:cNvCxnSpPr>
            <p:nvPr/>
          </p:nvCxnSpPr>
          <p:spPr>
            <a:xfrm>
              <a:off x="4693440" y="2550191"/>
              <a:ext cx="354048" cy="21129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8034D27-0C90-AED2-028D-6EEEDEC41898}"/>
              </a:ext>
            </a:extLst>
          </p:cNvPr>
          <p:cNvSpPr/>
          <p:nvPr/>
        </p:nvSpPr>
        <p:spPr>
          <a:xfrm rot="3606843">
            <a:off x="4825297" y="4605276"/>
            <a:ext cx="73152" cy="369332"/>
          </a:xfrm>
          <a:prstGeom prst="rect">
            <a:avLst/>
          </a:prstGeom>
          <a:solidFill>
            <a:srgbClr val="DED8C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93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89C7B8-CAFA-4652-97DF-26B9F888A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ミッション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827AC4-3FE1-47B9-8109-F7A2F0C27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①　ペットボトル５本倒す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②、③　直角に曲がる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④　赤い線の上を動く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⑤　赤い線で止まる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⑥　ゴールに戻る</a:t>
            </a:r>
          </a:p>
        </p:txBody>
      </p:sp>
    </p:spTree>
    <p:extLst>
      <p:ext uri="{BB962C8B-B14F-4D97-AF65-F5344CB8AC3E}">
        <p14:creationId xmlns:p14="http://schemas.microsoft.com/office/powerpoint/2010/main" val="521317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402A9211A93284EAE44122C0997337F" ma:contentTypeVersion="13" ma:contentTypeDescription="新しいドキュメントを作成します。" ma:contentTypeScope="" ma:versionID="8f0a35b4fa4627c9404a3606e8df8335">
  <xsd:schema xmlns:xsd="http://www.w3.org/2001/XMLSchema" xmlns:xs="http://www.w3.org/2001/XMLSchema" xmlns:p="http://schemas.microsoft.com/office/2006/metadata/properties" xmlns:ns2="efbe945a-7824-4ec4-8c8d-e3e36a4ccf9d" xmlns:ns3="7e90424b-eab3-460d-ade3-a8affc5cb94f" targetNamespace="http://schemas.microsoft.com/office/2006/metadata/properties" ma:root="true" ma:fieldsID="05994eaea7f8dddf94f3370b4890106d" ns2:_="" ns3:_="">
    <xsd:import namespace="efbe945a-7824-4ec4-8c8d-e3e36a4ccf9d"/>
    <xsd:import namespace="7e90424b-eab3-460d-ade3-a8affc5cb9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be945a-7824-4ec4-8c8d-e3e36a4ccf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fccb222c-2b19-4356-a7af-519d3caea9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0424b-eab3-460d-ade3-a8affc5cb94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917341f-7d3b-4d75-b38d-ee28d98f8e23}" ma:internalName="TaxCatchAll" ma:showField="CatchAllData" ma:web="7e90424b-eab3-460d-ade3-a8affc5cb9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fbe945a-7824-4ec4-8c8d-e3e36a4ccf9d">
      <Terms xmlns="http://schemas.microsoft.com/office/infopath/2007/PartnerControls"/>
    </lcf76f155ced4ddcb4097134ff3c332f>
    <TaxCatchAll xmlns="7e90424b-eab3-460d-ade3-a8affc5cb94f" xsi:nil="true"/>
  </documentManagement>
</p:properties>
</file>

<file path=customXml/itemProps1.xml><?xml version="1.0" encoding="utf-8"?>
<ds:datastoreItem xmlns:ds="http://schemas.openxmlformats.org/officeDocument/2006/customXml" ds:itemID="{0A2ED2F9-97DD-4B55-9F48-E341DD5236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be945a-7824-4ec4-8c8d-e3e36a4ccf9d"/>
    <ds:schemaRef ds:uri="7e90424b-eab3-460d-ade3-a8affc5cb9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889CE7-5417-47BC-9E67-1CD88A6D38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431C89-A8D1-4C8B-AD39-F9103F607F4F}">
  <ds:schemaRefs>
    <ds:schemaRef ds:uri="http://www.w3.org/XML/1998/namespace"/>
    <ds:schemaRef ds:uri="http://schemas.microsoft.com/office/2006/documentManagement/types"/>
    <ds:schemaRef ds:uri="efbe945a-7824-4ec4-8c8d-e3e36a4ccf9d"/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7e90424b-eab3-460d-ade3-a8affc5cb94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206</Words>
  <Application>Microsoft Office PowerPoint</Application>
  <PresentationFormat>ワイド画面</PresentationFormat>
  <Paragraphs>51</Paragraphs>
  <Slides>6</Slides>
  <Notes>1</Notes>
  <HiddenSlides>2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AR Pゴシック体S</vt:lpstr>
      <vt:lpstr>AR P丸ゴシック体E</vt:lpstr>
      <vt:lpstr>ＭＳ Ｐゴシック</vt:lpstr>
      <vt:lpstr>游ゴシック</vt:lpstr>
      <vt:lpstr>游ゴシック Light</vt:lpstr>
      <vt:lpstr>Arial</vt:lpstr>
      <vt:lpstr>Office テーマ</vt:lpstr>
      <vt:lpstr>SS1：ミニ課題研究(情報分野) 『SPIKEプライム(LEGO)を用いた ロボットプログラミング研究』</vt:lpstr>
      <vt:lpstr>MISSION_3　</vt:lpstr>
      <vt:lpstr>MISSION_3</vt:lpstr>
      <vt:lpstr>ルール（制限時間3分）</vt:lpstr>
      <vt:lpstr>PowerPoint プレゼンテーション</vt:lpstr>
      <vt:lpstr>ミッション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高原　康輔</dc:creator>
  <cp:lastModifiedBy>中村 英幸</cp:lastModifiedBy>
  <cp:revision>19</cp:revision>
  <dcterms:created xsi:type="dcterms:W3CDTF">2024-04-30T01:44:13Z</dcterms:created>
  <dcterms:modified xsi:type="dcterms:W3CDTF">2025-03-14T12:39:49Z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0x0101001402A9211A93284EAE44122C0997337F</vt:lpwstr>
  </property>
  <property fmtid="{D5CDD505-2E9C-101B-9397-08002B2CF9AE}" pid="3" name="MediaServiceImageTags">
    <vt:lpwstr/>
  </property>
</Properties>
</file>