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Relationships xmlns="http://schemas.openxmlformats.org/package/2006/relationships"><Relationship Id="rId2" Type="http://schemas.openxmlformats.org/package/2006/relationships/metadata/thumbnail" Target="docProps/thumbnail.jpeg" /><Relationship Id="rId3" Type="http://schemas.openxmlformats.org/package/2006/relationships/metadata/core-properties" Target="docProps/core.xml" /><Relationship Id="rId4" Type="http://schemas.openxmlformats.org/officeDocument/2006/relationships/extended-properties" Target="docProps/app.xml" /><Relationship Id="rId5" Type="http://schemas.openxmlformats.org/officeDocument/2006/relationships/custom-properties" Target="docProps/custom.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3"/>
  </p:notesMasterIdLst>
  <p:handoutMasterIdLst>
    <p:handoutMasterId r:id="rId4"/>
  </p:handoutMasterIdLst>
  <p:sldIdLst>
    <p:sldId id="379" r:id="rId5"/>
  </p:sldIdLst>
  <p:sldSz cx="9906000" cy="6858000" type="A4"/>
  <p:notesSz cx="6784975" cy="9906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4">
          <p15:clr>
            <a:srgbClr val="A4A3A4"/>
          </p15:clr>
        </p15:guide>
        <p15:guide id="2" pos="126">
          <p15:clr>
            <a:srgbClr val="A4A3A4"/>
          </p15:clr>
        </p15:guide>
      </p15:sldGuideLst>
    </p:ext>
    <p:ext uri="{2D200454-40CA-4A62-9FC3-DE9A4176ACB9}">
      <p15:notesGuideLst xmlns:p15="http://schemas.microsoft.com/office/powerpoint/2012/main">
        <p15:guide id="1" orient="horz" pos="3120" userDrawn="1">
          <p15:clr>
            <a:srgbClr val="A4A3A4"/>
          </p15:clr>
        </p15:guide>
        <p15:guide id="2" pos="213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D6EC"/>
    <a:srgbClr val="FF5A00"/>
    <a:srgbClr val="0098D0"/>
    <a:srgbClr val="0064C8"/>
    <a:srgbClr val="B197D3"/>
    <a:srgbClr val="FFBE3C"/>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淡色スタイル 3 - アクセント 1">
    <a:wholeTbl>
      <a:tcTxStyle>
        <a:fontRef idx="minor">
          <a:srgbClr val="00000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57"/>
    <p:restoredTop sz="94660"/>
  </p:normalViewPr>
  <p:slideViewPr>
    <p:cSldViewPr snapToGrid="0">
      <p:cViewPr>
        <p:scale>
          <a:sx n="1" d="2"/>
          <a:sy n="1" d="2"/>
        </p:scale>
        <p:origin x="-2472" y="-1464"/>
      </p:cViewPr>
      <p:guideLst>
        <p:guide orient="horz" pos="414"/>
        <p:guide pos="126"/>
      </p:guideLst>
    </p:cSldViewPr>
  </p:slideViewPr>
  <p:notesTextViewPr>
    <p:cViewPr>
      <p:scale>
        <a:sx n="100" d="100"/>
        <a:sy n="100" d="100"/>
      </p:scale>
      <p:origin x="0" y="0"/>
    </p:cViewPr>
  </p:notesTextViewPr>
  <p:notesViewPr>
    <p:cSldViewPr snapToGrid="0">
      <p:cViewPr>
        <p:scale>
          <a:sx n="1" d="2"/>
          <a:sy n="1" d="2"/>
        </p:scale>
        <p:origin x="0" y="0"/>
      </p:cViewPr>
      <p:guideLst>
        <p:guide orient="horz" pos="3120"/>
        <p:guide pos="213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theme" Target="theme/theme1.xml"/><Relationship Id="rId6" Type="http://schemas.openxmlformats.org/officeDocument/2006/relationships/presProps" Target="presProps.xml"/><Relationship Id="rId11" Type="http://schemas.openxmlformats.org/officeDocument/2006/relationships/customXml" Target="../customXml/item3.xml"/><Relationship Id="rId5" Type="http://schemas.openxmlformats.org/officeDocument/2006/relationships/slide" Target="slides/slide1.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0" name=""/>
        <p:cNvGrpSpPr/>
        <p:nvPr/>
      </p:nvGrpSpPr>
      <p:grpSpPr>
        <a:xfrm>
          <a:off x="0" y="0"/>
          <a:ext cx="0" cy="0"/>
          <a:chOff x="0" y="0"/>
          <a:chExt cx="0" cy="0"/>
        </a:xfrm>
      </p:grpSpPr>
      <p:sp>
        <p:nvSpPr>
          <p:cNvPr id="1059" name="ヘッダー プレースホルダー 1"/>
          <p:cNvSpPr>
            <a:spLocks noGrp="1"/>
          </p:cNvSpPr>
          <p:nvPr>
            <p:ph type="hdr" sz="quarter"/>
          </p:nvPr>
        </p:nvSpPr>
        <p:spPr>
          <a:xfrm>
            <a:off x="1" y="1"/>
            <a:ext cx="2940156" cy="495300"/>
          </a:xfrm>
          <a:prstGeom prst="rect">
            <a:avLst/>
          </a:prstGeom>
        </p:spPr>
        <p:txBody>
          <a:bodyPr vert="horz" lIns="91914" tIns="45957" rIns="91914" bIns="45957" rtlCol="0"/>
          <a:lstStyle>
            <a:lvl1pPr algn="l">
              <a:defRPr sz="1200"/>
            </a:lvl1pPr>
          </a:lstStyle>
          <a:p>
            <a:endParaRPr kumimoji="1" lang="ja-JP" altLang="en-US"/>
          </a:p>
        </p:txBody>
      </p:sp>
      <p:sp>
        <p:nvSpPr>
          <p:cNvPr id="1060" name="日付プレースホルダー 2"/>
          <p:cNvSpPr>
            <a:spLocks noGrp="1"/>
          </p:cNvSpPr>
          <p:nvPr>
            <p:ph type="dt" sz="quarter" idx="1"/>
          </p:nvPr>
        </p:nvSpPr>
        <p:spPr>
          <a:xfrm>
            <a:off x="3843249" y="1"/>
            <a:ext cx="2940156" cy="495300"/>
          </a:xfrm>
          <a:prstGeom prst="rect">
            <a:avLst/>
          </a:prstGeom>
        </p:spPr>
        <p:txBody>
          <a:bodyPr vert="horz" lIns="91914" tIns="45957" rIns="91914" bIns="45957" rtlCol="0"/>
          <a:lstStyle>
            <a:lvl1pPr algn="r">
              <a:defRPr sz="1200"/>
            </a:lvl1pPr>
          </a:lstStyle>
          <a:p>
            <a:r>
              <a:rPr lang="ja-JP" altLang="en-US" sz="1300">
                <a:latin typeface="ＭＳ Ｐゴシック" pitchFamily="50" charset="-128"/>
                <a:ea typeface="ＭＳ Ｐゴシック" pitchFamily="50" charset="-128"/>
              </a:rPr>
              <a:t>機密性○</a:t>
            </a:r>
          </a:p>
        </p:txBody>
      </p:sp>
      <p:sp>
        <p:nvSpPr>
          <p:cNvPr id="1061" name="フッター プレースホルダー 3"/>
          <p:cNvSpPr>
            <a:spLocks noGrp="1"/>
          </p:cNvSpPr>
          <p:nvPr>
            <p:ph type="ftr" sz="quarter" idx="2"/>
          </p:nvPr>
        </p:nvSpPr>
        <p:spPr>
          <a:xfrm>
            <a:off x="1" y="9408981"/>
            <a:ext cx="2940156" cy="495300"/>
          </a:xfrm>
          <a:prstGeom prst="rect">
            <a:avLst/>
          </a:prstGeom>
        </p:spPr>
        <p:txBody>
          <a:bodyPr vert="horz" lIns="91914" tIns="45957" rIns="91914" bIns="45957" rtlCol="0" anchor="b"/>
          <a:lstStyle>
            <a:lvl1pPr algn="l">
              <a:defRPr sz="1200"/>
            </a:lvl1pPr>
          </a:lstStyle>
          <a:p>
            <a:endParaRPr kumimoji="1" lang="ja-JP" altLang="en-US"/>
          </a:p>
        </p:txBody>
      </p:sp>
      <p:sp>
        <p:nvSpPr>
          <p:cNvPr id="1062" name="スライド番号プレースホルダー 4"/>
          <p:cNvSpPr>
            <a:spLocks noGrp="1"/>
          </p:cNvSpPr>
          <p:nvPr>
            <p:ph type="sldNum" sz="quarter" idx="3"/>
          </p:nvPr>
        </p:nvSpPr>
        <p:spPr>
          <a:xfrm>
            <a:off x="3843249" y="9408981"/>
            <a:ext cx="2940156" cy="495300"/>
          </a:xfrm>
          <a:prstGeom prst="rect">
            <a:avLst/>
          </a:prstGeom>
        </p:spPr>
        <p:txBody>
          <a:bodyPr vert="horz" lIns="91914" tIns="45957" rIns="91914" bIns="45957" rtlCol="0" anchor="b"/>
          <a:lstStyle>
            <a:lvl1pPr algn="r">
              <a:defRPr sz="1200"/>
            </a:lvl1pPr>
          </a:lstStyle>
          <a:p>
            <a:fld id="{A60C1D9C-4153-45A3-ABA8-5AC906D32479}" type="slidenum">
              <a:rPr kumimoji="1" lang="ja-JP" altLang="en-US" smtClean="0"/>
              <a:t>‹#›</a:t>
            </a:fld>
            <a:endParaRPr kumimoji="1" lang="ja-JP" altLang="en-US"/>
          </a:p>
        </p:txBody>
      </p:sp>
    </p:spTree>
    <p:extLst>
      <p:ext uri="{BB962C8B-B14F-4D97-AF65-F5344CB8AC3E}">
        <p14:creationId xmlns:p14="http://schemas.microsoft.com/office/powerpoint/2010/main" val="1456108798"/>
      </p:ext>
    </p:extLst>
  </p:cSld>
  <p:clrMap bg1="lt1" tx1="dk1" bg2="lt2" tx2="dk2" accent1="accent1" accent2="accent2" accent3="accent3" accent4="accent4" accent5="accent5" accent6="accent6" hlink="hlink" folHlink="folHlink"/>
  <p:hf sldNum="0" hdr="0" ftr="0"/>
</p:handoutMaster>
</file>

<file path=ppt/notesMasters/_rels/notesMaster1.xml.rels><?xml version="1.0" encoding="UTF-8"?><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0" name=""/>
        <p:cNvGrpSpPr/>
        <p:nvPr/>
      </p:nvGrpSpPr>
      <p:grpSpPr>
        <a:xfrm>
          <a:off x="0" y="0"/>
          <a:ext cx="0" cy="0"/>
          <a:chOff x="0" y="0"/>
          <a:chExt cx="0" cy="0"/>
        </a:xfrm>
      </p:grpSpPr>
      <p:sp>
        <p:nvSpPr>
          <p:cNvPr id="1052" name="ヘッダー プレースホルダー 1"/>
          <p:cNvSpPr>
            <a:spLocks noGrp="1"/>
          </p:cNvSpPr>
          <p:nvPr>
            <p:ph type="hdr" sz="quarter"/>
          </p:nvPr>
        </p:nvSpPr>
        <p:spPr>
          <a:xfrm>
            <a:off x="1" y="1"/>
            <a:ext cx="2940156" cy="495300"/>
          </a:xfrm>
          <a:prstGeom prst="rect">
            <a:avLst/>
          </a:prstGeom>
        </p:spPr>
        <p:txBody>
          <a:bodyPr vert="horz" lIns="91914" tIns="45957" rIns="91914" bIns="45957" rtlCol="0"/>
          <a:lstStyle>
            <a:lvl1pPr algn="l">
              <a:defRPr sz="1200"/>
            </a:lvl1pPr>
          </a:lstStyle>
          <a:p>
            <a:endParaRPr kumimoji="1" lang="ja-JP" altLang="en-US"/>
          </a:p>
        </p:txBody>
      </p:sp>
      <p:sp>
        <p:nvSpPr>
          <p:cNvPr id="1053" name="日付プレースホルダー 2"/>
          <p:cNvSpPr>
            <a:spLocks noGrp="1"/>
          </p:cNvSpPr>
          <p:nvPr>
            <p:ph type="dt" idx="1"/>
          </p:nvPr>
        </p:nvSpPr>
        <p:spPr>
          <a:xfrm>
            <a:off x="3843249" y="1"/>
            <a:ext cx="2940156" cy="495300"/>
          </a:xfrm>
          <a:prstGeom prst="rect">
            <a:avLst/>
          </a:prstGeom>
        </p:spPr>
        <p:txBody>
          <a:bodyPr vert="horz" lIns="91914" tIns="45957" rIns="91914" bIns="45957" rtlCol="0"/>
          <a:lstStyle>
            <a:lvl1pPr algn="r">
              <a:defRPr sz="1300">
                <a:latin typeface="ＭＳ Ｐゴシック" pitchFamily="50" charset="-128"/>
                <a:ea typeface="ＭＳ Ｐゴシック" pitchFamily="50" charset="-128"/>
              </a:defRPr>
            </a:lvl1pPr>
          </a:lstStyle>
          <a:p>
            <a:r>
              <a:rPr lang="ja-JP" altLang="en-US"/>
              <a:t>機密性○</a:t>
            </a:r>
            <a:endParaRPr lang="en-US" altLang="ja-JP"/>
          </a:p>
        </p:txBody>
      </p:sp>
      <p:sp>
        <p:nvSpPr>
          <p:cNvPr id="1054" name="スライド イメージ プレースホルダー 3"/>
          <p:cNvSpPr>
            <a:spLocks noGrp="1" noRot="1" noChangeAspect="1"/>
          </p:cNvSpPr>
          <p:nvPr>
            <p:ph type="sldImg" idx="2"/>
          </p:nvPr>
        </p:nvSpPr>
        <p:spPr>
          <a:xfrm>
            <a:off x="708025" y="741363"/>
            <a:ext cx="5368925" cy="3717925"/>
          </a:xfrm>
          <a:prstGeom prst="rect">
            <a:avLst/>
          </a:prstGeom>
          <a:noFill/>
          <a:ln w="12700">
            <a:solidFill>
              <a:prstClr val="black"/>
            </a:solidFill>
          </a:ln>
        </p:spPr>
        <p:txBody>
          <a:bodyPr vert="horz" lIns="91914" tIns="45957" rIns="91914" bIns="45957" rtlCol="0" anchor="ctr"/>
          <a:lstStyle/>
          <a:p>
            <a:endParaRPr lang="ja-JP" altLang="en-US"/>
          </a:p>
        </p:txBody>
      </p:sp>
      <p:sp>
        <p:nvSpPr>
          <p:cNvPr id="1055" name="ノート プレースホルダー 4"/>
          <p:cNvSpPr>
            <a:spLocks noGrp="1"/>
          </p:cNvSpPr>
          <p:nvPr>
            <p:ph type="body" sz="quarter" idx="3"/>
          </p:nvPr>
        </p:nvSpPr>
        <p:spPr>
          <a:xfrm>
            <a:off x="678498" y="4705352"/>
            <a:ext cx="5427980" cy="4457700"/>
          </a:xfrm>
          <a:prstGeom prst="rect">
            <a:avLst/>
          </a:prstGeom>
        </p:spPr>
        <p:txBody>
          <a:bodyPr vert="horz" lIns="91914" tIns="45957" rIns="91914" bIns="45957"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1056" name="フッター プレースホルダー 5"/>
          <p:cNvSpPr>
            <a:spLocks noGrp="1"/>
          </p:cNvSpPr>
          <p:nvPr>
            <p:ph type="ftr" sz="quarter" idx="4"/>
          </p:nvPr>
        </p:nvSpPr>
        <p:spPr>
          <a:xfrm>
            <a:off x="1" y="9408981"/>
            <a:ext cx="2940156" cy="495300"/>
          </a:xfrm>
          <a:prstGeom prst="rect">
            <a:avLst/>
          </a:prstGeom>
        </p:spPr>
        <p:txBody>
          <a:bodyPr vert="horz" lIns="91914" tIns="45957" rIns="91914" bIns="45957" rtlCol="0" anchor="b"/>
          <a:lstStyle>
            <a:lvl1pPr algn="l">
              <a:defRPr sz="1200"/>
            </a:lvl1pPr>
          </a:lstStyle>
          <a:p>
            <a:endParaRPr kumimoji="1" lang="ja-JP" altLang="en-US"/>
          </a:p>
        </p:txBody>
      </p:sp>
      <p:sp>
        <p:nvSpPr>
          <p:cNvPr id="1057" name="スライド番号プレースホルダー 6"/>
          <p:cNvSpPr>
            <a:spLocks noGrp="1"/>
          </p:cNvSpPr>
          <p:nvPr>
            <p:ph type="sldNum" sz="quarter" idx="5"/>
          </p:nvPr>
        </p:nvSpPr>
        <p:spPr>
          <a:xfrm>
            <a:off x="3843249" y="9408981"/>
            <a:ext cx="2940156" cy="495300"/>
          </a:xfrm>
          <a:prstGeom prst="rect">
            <a:avLst/>
          </a:prstGeom>
        </p:spPr>
        <p:txBody>
          <a:bodyPr vert="horz" lIns="91914" tIns="45957" rIns="91914" bIns="45957" rtlCol="0" anchor="b"/>
          <a:lstStyle>
            <a:lvl1pPr algn="r">
              <a:defRPr sz="1200"/>
            </a:lvl1pPr>
          </a:lstStyle>
          <a:p>
            <a:fld id="{FD35E722-DCEB-4B9B-850A-0990A504E40F}" type="slidenum">
              <a:rPr kumimoji="1" lang="ja-JP" altLang="en-US" smtClean="0"/>
              <a:t>‹#›</a:t>
            </a:fld>
            <a:endParaRPr kumimoji="1" lang="ja-JP" altLang="en-US"/>
          </a:p>
        </p:txBody>
      </p:sp>
    </p:spTree>
    <p:extLst>
      <p:ext uri="{BB962C8B-B14F-4D97-AF65-F5344CB8AC3E}">
        <p14:creationId xmlns:p14="http://schemas.microsoft.com/office/powerpoint/2010/main" val="286926932"/>
      </p:ext>
    </p:extLst>
  </p:cSld>
  <p:clrMap bg1="lt1" tx1="dk1" bg2="lt2" tx2="dk2" accent1="accent1" accent2="accent2" accent3="accent3" accent4="accent4" accent5="accent5" accent6="accent6" hlink="hlink" folHlink="folHlink"/>
  <p:hf sldNum="0" hdr="0" ftr="0"/>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3_タイトル スライド">
    <p:spTree>
      <p:nvGrpSpPr>
        <p:cNvPr id="0" name=""/>
        <p:cNvGrpSpPr/>
        <p:nvPr/>
      </p:nvGrpSpPr>
      <p:grpSpPr>
        <a:xfrm>
          <a:off x="0" y="0"/>
          <a:ext cx="0" cy="0"/>
          <a:chOff x="0" y="0"/>
          <a:chExt cx="0" cy="0"/>
        </a:xfrm>
      </p:grpSpPr>
      <p:sp>
        <p:nvSpPr>
          <p:cNvPr id="1031" name="タイトル 1"/>
          <p:cNvSpPr>
            <a:spLocks noGrp="1"/>
          </p:cNvSpPr>
          <p:nvPr>
            <p:ph type="ctrTitle"/>
          </p:nvPr>
        </p:nvSpPr>
        <p:spPr>
          <a:xfrm>
            <a:off x="742950" y="2588439"/>
            <a:ext cx="8420100" cy="553998"/>
          </a:xfrm>
          <a:noFill/>
          <a:ln>
            <a:noFill/>
          </a:ln>
        </p:spPr>
        <p:txBody>
          <a:bodyPr wrap="square" lIns="0" tIns="0" rIns="0" bIns="0">
            <a:spAutoFit/>
          </a:bodyPr>
          <a:lstStyle>
            <a:lvl1pPr algn="ctr">
              <a:defRPr lang="ja-JP" altLang="en-US" sz="3600" b="1" dirty="0">
                <a:latin typeface="Meiryo UI" pitchFamily="50" charset="-128"/>
                <a:ea typeface="Meiryo UI" pitchFamily="50" charset="-128"/>
                <a:cs typeface="Meiryo UI" pitchFamily="50" charset="-128"/>
              </a:defRPr>
            </a:lvl1pPr>
          </a:lstStyle>
          <a:p>
            <a:pPr marL="0" lvl="0"/>
            <a:r>
              <a:rPr kumimoji="1" lang="ja-JP" altLang="en-US"/>
              <a:t>マスター タイトルの書式設定</a:t>
            </a:r>
          </a:p>
        </p:txBody>
      </p:sp>
      <p:sp>
        <p:nvSpPr>
          <p:cNvPr id="1032" name="サブタイトル 2"/>
          <p:cNvSpPr>
            <a:spLocks noGrp="1"/>
          </p:cNvSpPr>
          <p:nvPr>
            <p:ph type="subTitle" idx="1"/>
          </p:nvPr>
        </p:nvSpPr>
        <p:spPr>
          <a:xfrm>
            <a:off x="1485900" y="4653136"/>
            <a:ext cx="6934200" cy="1255728"/>
          </a:xfrm>
          <a:noFill/>
          <a:ln>
            <a:noFill/>
          </a:ln>
        </p:spPr>
        <p:txBody>
          <a:bodyPr wrap="square" lIns="0" tIns="0" rIns="0" bIns="0">
            <a:spAutoFit/>
          </a:bodyPr>
          <a:lstStyle>
            <a:lvl1pPr marL="0" indent="0" algn="ctr">
              <a:buNone/>
              <a:defRPr lang="ja-JP" altLang="en-US" sz="2400" b="1">
                <a:latin typeface="Meiryo UI" pitchFamily="50" charset="-128"/>
                <a:ea typeface="Meiryo UI" pitchFamily="50" charset="-128"/>
                <a:cs typeface="Meiryo UI" pitchFamily="50" charset="-128"/>
              </a:defRPr>
            </a:lvl1pPr>
          </a:lstStyle>
          <a:p>
            <a:pPr marL="0" lvl="0" algn="ctr"/>
            <a:r>
              <a:rPr kumimoji="1" lang="ja-JP" altLang="en-US"/>
              <a:t>マスター サブタイトルの書式設定</a:t>
            </a:r>
          </a:p>
        </p:txBody>
      </p:sp>
      <p:sp>
        <p:nvSpPr>
          <p:cNvPr id="1033" name="日付プレースホルダー 3"/>
          <p:cNvSpPr>
            <a:spLocks noGrp="1"/>
          </p:cNvSpPr>
          <p:nvPr>
            <p:ph type="dt" sz="half" idx="10"/>
          </p:nvPr>
        </p:nvSpPr>
        <p:spPr/>
        <p:txBody>
          <a:bodyPr/>
          <a:lstStyle/>
          <a:p>
            <a:fld id="{AC438EED-0542-4C86-A18B-4CD095A08138}" type="datetime1">
              <a:rPr kumimoji="1" lang="ja-JP" altLang="en-US" smtClean="0"/>
              <a:t>2025/2/16</a:t>
            </a:fld>
            <a:endParaRPr kumimoji="1" lang="ja-JP" altLang="en-US"/>
          </a:p>
        </p:txBody>
      </p:sp>
      <p:sp>
        <p:nvSpPr>
          <p:cNvPr id="1034" name="フッター プレースホルダー 4"/>
          <p:cNvSpPr>
            <a:spLocks noGrp="1"/>
          </p:cNvSpPr>
          <p:nvPr>
            <p:ph type="ftr" sz="quarter" idx="11"/>
          </p:nvPr>
        </p:nvSpPr>
        <p:spPr/>
        <p:txBody>
          <a:bodyPr/>
          <a:lstStyle/>
          <a:p>
            <a:endParaRPr kumimoji="1" lang="ja-JP" altLang="en-US"/>
          </a:p>
        </p:txBody>
      </p:sp>
      <p:sp>
        <p:nvSpPr>
          <p:cNvPr id="1035" name="スライド番号プレースホルダー 5"/>
          <p:cNvSpPr>
            <a:spLocks noGrp="1"/>
          </p:cNvSpPr>
          <p:nvPr>
            <p:ph type="sldNum" sz="quarter" idx="12"/>
          </p:nvPr>
        </p:nvSpPr>
        <p:spPr/>
        <p:txBody>
          <a:bodyPr/>
          <a:lstStyle/>
          <a:p>
            <a:fld id="{D9550142-B990-490A-A107-ED7302A7FD52}" type="slidenum">
              <a:rPr kumimoji="1" lang="ja-JP" altLang="en-US" smtClean="0"/>
              <a:t>‹#›</a:t>
            </a:fld>
            <a:endParaRPr kumimoji="1" lang="ja-JP" altLang="en-US"/>
          </a:p>
        </p:txBody>
      </p:sp>
    </p:spTree>
    <p:extLst>
      <p:ext uri="{BB962C8B-B14F-4D97-AF65-F5344CB8AC3E}">
        <p14:creationId xmlns:p14="http://schemas.microsoft.com/office/powerpoint/2010/main" val="1680666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セクション見出し">
    <p:spTree>
      <p:nvGrpSpPr>
        <p:cNvPr id="0" name=""/>
        <p:cNvGrpSpPr/>
        <p:nvPr/>
      </p:nvGrpSpPr>
      <p:grpSpPr>
        <a:xfrm>
          <a:off x="0" y="0"/>
          <a:ext cx="0" cy="0"/>
          <a:chOff x="0" y="0"/>
          <a:chExt cx="0" cy="0"/>
        </a:xfrm>
      </p:grpSpPr>
      <p:sp>
        <p:nvSpPr>
          <p:cNvPr id="1037" name="タイトル 1"/>
          <p:cNvSpPr>
            <a:spLocks noGrp="1"/>
          </p:cNvSpPr>
          <p:nvPr>
            <p:ph type="title" hasCustomPrompt="1"/>
          </p:nvPr>
        </p:nvSpPr>
        <p:spPr>
          <a:xfrm>
            <a:off x="1393439" y="1520788"/>
            <a:ext cx="7423989" cy="646331"/>
          </a:xfrm>
        </p:spPr>
        <p:txBody>
          <a:bodyPr wrap="square" anchor="t" anchorCtr="0">
            <a:spAutoFit/>
          </a:bodyPr>
          <a:lstStyle>
            <a:lvl1pPr algn="l">
              <a:defRPr lang="ja-JP" altLang="en-US" sz="3600" b="1" dirty="0">
                <a:latin typeface="Meiryo UI" panose="020B0604030504040204" pitchFamily="50" charset="-128"/>
                <a:ea typeface="Meiryo UI" panose="020B0604030504040204" pitchFamily="50" charset="-128"/>
                <a:cs typeface="Meiryo UI" panose="020B0604030504040204" pitchFamily="50" charset="-128"/>
              </a:defRPr>
            </a:lvl1pPr>
          </a:lstStyle>
          <a:p>
            <a:pPr marL="0" lvl="0" algn="l"/>
            <a:r>
              <a:rPr kumimoji="1" lang="ja-JP" altLang="en-US"/>
              <a:t>１．見出しの記入</a:t>
            </a:r>
          </a:p>
        </p:txBody>
      </p:sp>
      <p:sp>
        <p:nvSpPr>
          <p:cNvPr id="1038" name="日付プレースホルダー 3"/>
          <p:cNvSpPr>
            <a:spLocks noGrp="1"/>
          </p:cNvSpPr>
          <p:nvPr>
            <p:ph type="dt" sz="half" idx="10"/>
          </p:nvPr>
        </p:nvSpPr>
        <p:spPr/>
        <p:txBody>
          <a:bodyPr/>
          <a:lstStyle/>
          <a:p>
            <a:fld id="{7157FD6B-AACB-4FB5-A82B-515F0D3C0BFC}" type="datetime1">
              <a:rPr kumimoji="1" lang="ja-JP" altLang="en-US" smtClean="0"/>
              <a:t>2025/2/16</a:t>
            </a:fld>
            <a:endParaRPr kumimoji="1" lang="ja-JP" altLang="en-US"/>
          </a:p>
        </p:txBody>
      </p:sp>
      <p:sp>
        <p:nvSpPr>
          <p:cNvPr id="1039" name="フッター プレースホルダー 4"/>
          <p:cNvSpPr>
            <a:spLocks noGrp="1"/>
          </p:cNvSpPr>
          <p:nvPr>
            <p:ph type="ftr" sz="quarter" idx="11"/>
          </p:nvPr>
        </p:nvSpPr>
        <p:spPr/>
        <p:txBody>
          <a:bodyPr/>
          <a:lstStyle/>
          <a:p>
            <a:endParaRPr kumimoji="1" lang="ja-JP" altLang="en-US"/>
          </a:p>
        </p:txBody>
      </p:sp>
      <p:sp>
        <p:nvSpPr>
          <p:cNvPr id="1040" name="スライド番号プレースホルダー 5"/>
          <p:cNvSpPr>
            <a:spLocks noGrp="1"/>
          </p:cNvSpPr>
          <p:nvPr>
            <p:ph type="sldNum" sz="quarter" idx="12"/>
          </p:nvPr>
        </p:nvSpPr>
        <p:spPr/>
        <p:txBody>
          <a:bodyPr/>
          <a:lstStyle/>
          <a:p>
            <a:fld id="{D9550142-B990-490A-A107-ED7302A7FD52}" type="slidenum">
              <a:rPr kumimoji="1" lang="ja-JP" altLang="en-US" smtClean="0"/>
              <a:t>‹#›</a:t>
            </a:fld>
            <a:endParaRPr kumimoji="1" lang="ja-JP" altLang="en-US"/>
          </a:p>
        </p:txBody>
      </p:sp>
    </p:spTree>
    <p:extLst>
      <p:ext uri="{BB962C8B-B14F-4D97-AF65-F5344CB8AC3E}">
        <p14:creationId xmlns:p14="http://schemas.microsoft.com/office/powerpoint/2010/main" val="1615992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標準スライド">
    <p:spTree>
      <p:nvGrpSpPr>
        <p:cNvPr id="0" name=""/>
        <p:cNvGrpSpPr/>
        <p:nvPr/>
      </p:nvGrpSpPr>
      <p:grpSpPr>
        <a:xfrm>
          <a:off x="0" y="0"/>
          <a:ext cx="0" cy="0"/>
          <a:chOff x="0" y="0"/>
          <a:chExt cx="0" cy="0"/>
        </a:xfrm>
      </p:grpSpPr>
      <p:sp>
        <p:nvSpPr>
          <p:cNvPr id="1042" name="日付プレースホルダー 2"/>
          <p:cNvSpPr>
            <a:spLocks noGrp="1"/>
          </p:cNvSpPr>
          <p:nvPr>
            <p:ph type="dt" sz="half" idx="10"/>
          </p:nvPr>
        </p:nvSpPr>
        <p:spPr/>
        <p:txBody>
          <a:bodyPr/>
          <a:lstStyle/>
          <a:p>
            <a:fld id="{A78D6CFB-7E9F-4517-9C6C-7920C3455632}" type="datetime1">
              <a:rPr kumimoji="1" lang="ja-JP" altLang="en-US" smtClean="0"/>
              <a:t>2025/2/16</a:t>
            </a:fld>
            <a:endParaRPr kumimoji="1" lang="ja-JP" altLang="en-US"/>
          </a:p>
        </p:txBody>
      </p:sp>
      <p:sp>
        <p:nvSpPr>
          <p:cNvPr id="1043" name="フッター プレースホルダー 3"/>
          <p:cNvSpPr>
            <a:spLocks noGrp="1"/>
          </p:cNvSpPr>
          <p:nvPr>
            <p:ph type="ftr" sz="quarter" idx="11"/>
          </p:nvPr>
        </p:nvSpPr>
        <p:spPr/>
        <p:txBody>
          <a:bodyPr/>
          <a:lstStyle/>
          <a:p>
            <a:endParaRPr kumimoji="1" lang="ja-JP" altLang="en-US"/>
          </a:p>
        </p:txBody>
      </p:sp>
      <p:sp>
        <p:nvSpPr>
          <p:cNvPr id="1044" name="スライド番号プレースホルダー 4"/>
          <p:cNvSpPr>
            <a:spLocks noGrp="1"/>
          </p:cNvSpPr>
          <p:nvPr>
            <p:ph type="sldNum" sz="quarter" idx="12"/>
          </p:nvPr>
        </p:nvSpPr>
        <p:spPr/>
        <p:txBody>
          <a:bodyPr/>
          <a:lstStyle/>
          <a:p>
            <a:fld id="{D9550142-B990-490A-A107-ED7302A7FD52}" type="slidenum">
              <a:rPr kumimoji="1" lang="ja-JP" altLang="en-US" smtClean="0"/>
              <a:t>‹#›</a:t>
            </a:fld>
            <a:endParaRPr kumimoji="1" lang="ja-JP" altLang="en-US"/>
          </a:p>
        </p:txBody>
      </p:sp>
      <p:sp>
        <p:nvSpPr>
          <p:cNvPr id="1045" name="タイトル 1"/>
          <p:cNvSpPr>
            <a:spLocks noGrp="1"/>
          </p:cNvSpPr>
          <p:nvPr>
            <p:ph type="title"/>
          </p:nvPr>
        </p:nvSpPr>
        <p:spPr>
          <a:xfrm>
            <a:off x="200471" y="188640"/>
            <a:ext cx="9505503" cy="461665"/>
          </a:xfrm>
        </p:spPr>
        <p:txBody>
          <a:bodyPr wrap="square">
            <a:spAutoFit/>
          </a:bodyPr>
          <a:lstStyle>
            <a:lvl1pPr algn="l">
              <a:defRPr lang="ja-JP" altLang="en-US" sz="2400" b="1">
                <a:latin typeface="Meiryo UI" panose="020B0604030504040204" pitchFamily="50" charset="-128"/>
                <a:ea typeface="Meiryo UI" panose="020B0604030504040204" pitchFamily="50" charset="-128"/>
                <a:cs typeface="Meiryo UI" panose="020B0604030504040204" pitchFamily="50" charset="-128"/>
              </a:defRPr>
            </a:lvl1pPr>
          </a:lstStyle>
          <a:p>
            <a:pPr marL="0" lvl="0" algn="l"/>
            <a:r>
              <a:rPr kumimoji="1" lang="ja-JP" altLang="en-US"/>
              <a:t>マスター タイトルの書式設定</a:t>
            </a:r>
          </a:p>
        </p:txBody>
      </p:sp>
      <p:sp>
        <p:nvSpPr>
          <p:cNvPr id="1046" name="テキスト プレースホルダー 9"/>
          <p:cNvSpPr>
            <a:spLocks noGrp="1"/>
          </p:cNvSpPr>
          <p:nvPr>
            <p:ph type="body" sz="quarter" idx="13" hasCustomPrompt="1"/>
          </p:nvPr>
        </p:nvSpPr>
        <p:spPr>
          <a:xfrm>
            <a:off x="200794" y="6309320"/>
            <a:ext cx="9396722" cy="161583"/>
          </a:xfrm>
          <a:noFill/>
        </p:spPr>
        <p:txBody>
          <a:bodyPr wrap="square" lIns="0" tIns="0" rIns="0" bIns="0">
            <a:spAutoFit/>
          </a:bodyPr>
          <a:lstStyle>
            <a:lvl1pPr marL="0" indent="0">
              <a:spcBef>
                <a:spcPts val="0"/>
              </a:spcBef>
              <a:spcAft>
                <a:spcPts val="0"/>
              </a:spcAft>
              <a:buNone/>
              <a:defRPr sz="1050">
                <a:latin typeface="Meiryo UI" panose="020B0604030504040204" pitchFamily="50" charset="-128"/>
                <a:ea typeface="Meiryo UI" panose="020B0604030504040204" pitchFamily="50" charset="-128"/>
                <a:cs typeface="Meiryo UI" panose="020B0604030504040204" pitchFamily="50" charset="-128"/>
              </a:defRPr>
            </a:lvl1pPr>
          </a:lstStyle>
          <a:p>
            <a:pPr lvl="0"/>
            <a:r>
              <a:rPr kumimoji="1" lang="ja-JP" altLang="en-US"/>
              <a:t>（資料）●●</a:t>
            </a:r>
          </a:p>
        </p:txBody>
      </p:sp>
      <p:sp>
        <p:nvSpPr>
          <p:cNvPr id="1047" name="テキスト プレースホルダー 9"/>
          <p:cNvSpPr>
            <a:spLocks noGrp="1"/>
          </p:cNvSpPr>
          <p:nvPr>
            <p:ph type="body" sz="quarter" idx="14" hasCustomPrompt="1"/>
          </p:nvPr>
        </p:nvSpPr>
        <p:spPr>
          <a:xfrm>
            <a:off x="200794" y="3104964"/>
            <a:ext cx="1853071" cy="307777"/>
          </a:xfrm>
          <a:noFill/>
        </p:spPr>
        <p:txBody>
          <a:bodyPr wrap="none" lIns="0" tIns="0" rIns="0" bIns="0">
            <a:spAutoFit/>
          </a:bodyPr>
          <a:lstStyle>
            <a:lvl1pPr marL="0" indent="0">
              <a:spcBef>
                <a:spcPts val="0"/>
              </a:spcBef>
              <a:spcAft>
                <a:spcPts val="0"/>
              </a:spcAft>
              <a:buNone/>
              <a:defRPr sz="2000">
                <a:latin typeface="Meiryo UI" panose="020B0604030504040204" pitchFamily="50" charset="-128"/>
                <a:ea typeface="Meiryo UI" panose="020B0604030504040204" pitchFamily="50" charset="-128"/>
                <a:cs typeface="Meiryo UI" panose="020B0604030504040204" pitchFamily="50" charset="-128"/>
              </a:defRPr>
            </a:lvl1pPr>
          </a:lstStyle>
          <a:p>
            <a:pPr lvl="0"/>
            <a:r>
              <a:rPr kumimoji="1" lang="ja-JP" altLang="en-US"/>
              <a:t>説明文（</a:t>
            </a:r>
            <a:r>
              <a:rPr kumimoji="1" lang="en-US" altLang="ja-JP"/>
              <a:t>20pt</a:t>
            </a:r>
            <a:r>
              <a:rPr kumimoji="1" lang="ja-JP" altLang="en-US"/>
              <a:t>）</a:t>
            </a:r>
          </a:p>
        </p:txBody>
      </p:sp>
      <p:sp>
        <p:nvSpPr>
          <p:cNvPr id="1048" name="テキスト プレースホルダー 9"/>
          <p:cNvSpPr>
            <a:spLocks noGrp="1"/>
          </p:cNvSpPr>
          <p:nvPr>
            <p:ph type="body" sz="quarter" idx="15" hasCustomPrompt="1"/>
          </p:nvPr>
        </p:nvSpPr>
        <p:spPr>
          <a:xfrm>
            <a:off x="200472" y="3769295"/>
            <a:ext cx="1298432" cy="215444"/>
          </a:xfrm>
          <a:noFill/>
        </p:spPr>
        <p:txBody>
          <a:bodyPr wrap="none" lIns="0" tIns="0" rIns="0" bIns="0">
            <a:spAutoFit/>
          </a:bodyPr>
          <a:lstStyle>
            <a:lvl1pPr marL="0" indent="0">
              <a:spcBef>
                <a:spcPts val="0"/>
              </a:spcBef>
              <a:spcAft>
                <a:spcPts val="0"/>
              </a:spcAft>
              <a:buNone/>
              <a:defRPr sz="1400">
                <a:latin typeface="Meiryo UI" panose="020B0604030504040204" pitchFamily="50" charset="-128"/>
                <a:ea typeface="Meiryo UI" panose="020B0604030504040204" pitchFamily="50" charset="-128"/>
                <a:cs typeface="Meiryo UI" panose="020B0604030504040204" pitchFamily="50" charset="-128"/>
              </a:defRPr>
            </a:lvl1pPr>
          </a:lstStyle>
          <a:p>
            <a:pPr lvl="0"/>
            <a:r>
              <a:rPr kumimoji="1" lang="ja-JP" altLang="en-US"/>
              <a:t>説明文（</a:t>
            </a:r>
            <a:r>
              <a:rPr kumimoji="1" lang="en-US" altLang="ja-JP"/>
              <a:t>14pt</a:t>
            </a:r>
            <a:r>
              <a:rPr kumimoji="1" lang="ja-JP" altLang="en-US"/>
              <a:t>）</a:t>
            </a:r>
          </a:p>
        </p:txBody>
      </p:sp>
      <p:sp>
        <p:nvSpPr>
          <p:cNvPr id="1049" name="テキスト プレースホルダー 9"/>
          <p:cNvSpPr>
            <a:spLocks noGrp="1"/>
          </p:cNvSpPr>
          <p:nvPr>
            <p:ph type="body" sz="quarter" idx="16" hasCustomPrompt="1"/>
          </p:nvPr>
        </p:nvSpPr>
        <p:spPr>
          <a:xfrm>
            <a:off x="200472" y="4365104"/>
            <a:ext cx="1102866" cy="161583"/>
          </a:xfrm>
          <a:noFill/>
        </p:spPr>
        <p:txBody>
          <a:bodyPr wrap="none" lIns="0" tIns="0" rIns="0" bIns="0">
            <a:spAutoFit/>
          </a:bodyPr>
          <a:lstStyle>
            <a:lvl1pPr marL="0" indent="0">
              <a:spcBef>
                <a:spcPts val="0"/>
              </a:spcBef>
              <a:spcAft>
                <a:spcPts val="0"/>
              </a:spcAft>
              <a:buNone/>
              <a:defRPr sz="1050">
                <a:latin typeface="Meiryo UI" panose="020B0604030504040204" pitchFamily="50" charset="-128"/>
                <a:ea typeface="Meiryo UI" panose="020B0604030504040204" pitchFamily="50" charset="-128"/>
                <a:cs typeface="Meiryo UI" panose="020B0604030504040204" pitchFamily="50" charset="-128"/>
              </a:defRPr>
            </a:lvl1pPr>
          </a:lstStyle>
          <a:p>
            <a:pPr lvl="0"/>
            <a:r>
              <a:rPr kumimoji="1" lang="ja-JP" altLang="en-US"/>
              <a:t>説明文（</a:t>
            </a:r>
            <a:r>
              <a:rPr kumimoji="1" lang="en-US" altLang="ja-JP"/>
              <a:t>10.5pt</a:t>
            </a:r>
            <a:r>
              <a:rPr kumimoji="1" lang="ja-JP" altLang="en-US"/>
              <a:t>）</a:t>
            </a:r>
          </a:p>
        </p:txBody>
      </p:sp>
      <p:sp>
        <p:nvSpPr>
          <p:cNvPr id="1050" name="テキスト プレースホルダー 11"/>
          <p:cNvSpPr>
            <a:spLocks noGrp="1"/>
          </p:cNvSpPr>
          <p:nvPr>
            <p:ph type="body" sz="quarter" idx="17"/>
          </p:nvPr>
        </p:nvSpPr>
        <p:spPr>
          <a:xfrm>
            <a:off x="200025" y="764704"/>
            <a:ext cx="9505950" cy="525886"/>
          </a:xfrm>
          <a:solidFill>
            <a:srgbClr val="99D6EC"/>
          </a:solidFill>
          <a:ln>
            <a:noFill/>
          </a:ln>
        </p:spPr>
        <p:txBody>
          <a:bodyPr vert="horz" wrap="square" lIns="216000" tIns="108000" rIns="216000" bIns="108000" rtlCol="0" anchor="t" anchorCtr="0">
            <a:spAutoFit/>
          </a:bodyPr>
          <a:lstStyle>
            <a:lvl1pPr>
              <a:defRPr lang="ja-JP" altLang="en-US" sz="2000" dirty="0">
                <a:latin typeface="Meiryo UI" panose="020B0604030504040204" pitchFamily="50" charset="-128"/>
                <a:ea typeface="Meiryo UI" panose="020B0604030504040204" pitchFamily="50" charset="-128"/>
                <a:cs typeface="Meiryo UI" panose="020B0604030504040204" pitchFamily="50" charset="-128"/>
              </a:defRPr>
            </a:lvl1pPr>
          </a:lstStyle>
          <a:p>
            <a:pPr marL="257175" lvl="0" indent="-257175">
              <a:spcBef>
                <a:spcPts val="600"/>
              </a:spcBef>
              <a:spcAft>
                <a:spcPts val="600"/>
              </a:spcAft>
              <a:buClr>
                <a:srgbClr val="002060"/>
              </a:buClr>
              <a:buFont typeface="Wingdings" panose="05000000000000000000" pitchFamily="2" charset="2"/>
              <a:buChar char="l"/>
            </a:pPr>
            <a:r>
              <a:rPr kumimoji="1" lang="ja-JP" altLang="en-US"/>
              <a:t>マスター テキストの書式設定</a:t>
            </a:r>
          </a:p>
        </p:txBody>
      </p:sp>
    </p:spTree>
    <p:extLst>
      <p:ext uri="{BB962C8B-B14F-4D97-AF65-F5344CB8AC3E}">
        <p14:creationId xmlns:p14="http://schemas.microsoft.com/office/powerpoint/2010/main" val="2989527790"/>
      </p:ext>
    </p:extLst>
  </p:cSld>
  <p:clrMapOvr>
    <a:masterClrMapping/>
  </p:clrMapOvr>
</p:sldLayout>
</file>

<file path=ppt/slideMasters/_rels/slideMaster1.xml.rels><?xml version="1.0" encoding="UTF-8"?><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0" name=""/>
        <p:cNvGrpSpPr/>
        <p:nvPr/>
      </p:nvGrpSpPr>
      <p:grpSpPr>
        <a:xfrm>
          <a:off x="0" y="0"/>
          <a:ext cx="0" cy="0"/>
          <a:chOff x="0" y="0"/>
          <a:chExt cx="0" cy="0"/>
        </a:xfrm>
      </p:grpSpPr>
      <p:sp>
        <p:nvSpPr>
          <p:cNvPr id="1025" name="タイトル プレースホルダー 1"/>
          <p:cNvSpPr>
            <a:spLocks noGrp="1"/>
          </p:cNvSpPr>
          <p:nvPr>
            <p:ph type="title"/>
          </p:nvPr>
        </p:nvSpPr>
        <p:spPr>
          <a:xfrm>
            <a:off x="200025" y="274638"/>
            <a:ext cx="9469499" cy="382587"/>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1026" name="テキスト プレースホルダー 2"/>
          <p:cNvSpPr>
            <a:spLocks noGrp="1"/>
          </p:cNvSpPr>
          <p:nvPr>
            <p:ph type="body" idx="1"/>
          </p:nvPr>
        </p:nvSpPr>
        <p:spPr>
          <a:xfrm>
            <a:off x="200024" y="800708"/>
            <a:ext cx="9469499" cy="1210689"/>
          </a:xfrm>
          <a:prstGeom prst="rect">
            <a:avLst/>
          </a:prstGeom>
          <a:noFill/>
        </p:spPr>
        <p:txBody>
          <a:bodyPr vert="horz" wrap="square" lIns="216000" tIns="108000" rIns="216000" bIns="108000" rtlCol="0">
            <a:sp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p:txBody>
      </p:sp>
      <p:sp>
        <p:nvSpPr>
          <p:cNvPr id="1027" name="日付プレースホルダー 3"/>
          <p:cNvSpPr>
            <a:spLocks noGrp="1"/>
          </p:cNvSpPr>
          <p:nvPr>
            <p:ph type="dt" sz="half" idx="2"/>
          </p:nvPr>
        </p:nvSpPr>
        <p:spPr>
          <a:xfrm>
            <a:off x="-10695" y="6520260"/>
            <a:ext cx="2311400" cy="365125"/>
          </a:xfrm>
          <a:prstGeom prst="rect">
            <a:avLst/>
          </a:prstGeom>
        </p:spPr>
        <p:txBody>
          <a:bodyPr vert="horz" lIns="91440" tIns="45720" rIns="91440" bIns="45720" rtlCol="0" anchor="ctr"/>
          <a:lstStyle>
            <a:lvl1pPr algn="l">
              <a:defRPr sz="1200">
                <a:solidFill>
                  <a:schemeClr val="tx1">
                    <a:tint val="75000"/>
                  </a:schemeClr>
                </a:solidFill>
                <a:latin typeface="Meiryo UI" panose="020B0604030504040204" pitchFamily="50" charset="-128"/>
                <a:ea typeface="Meiryo UI" panose="020B0604030504040204" pitchFamily="50" charset="-128"/>
                <a:cs typeface="Meiryo UI" panose="020B0604030504040204" pitchFamily="50" charset="-128"/>
              </a:defRPr>
            </a:lvl1pPr>
          </a:lstStyle>
          <a:p>
            <a:fld id="{57702473-496F-4EA5-8617-C076904D98E0}" type="datetime1">
              <a:rPr lang="ja-JP" altLang="en-US" smtClean="0"/>
              <a:t>2025/2/16</a:t>
            </a:fld>
            <a:endParaRPr lang="ja-JP" altLang="en-US"/>
          </a:p>
        </p:txBody>
      </p:sp>
      <p:sp>
        <p:nvSpPr>
          <p:cNvPr id="1028" name="フッター プレースホルダー 4"/>
          <p:cNvSpPr>
            <a:spLocks noGrp="1"/>
          </p:cNvSpPr>
          <p:nvPr>
            <p:ph type="ftr" sz="quarter" idx="3"/>
          </p:nvPr>
        </p:nvSpPr>
        <p:spPr>
          <a:xfrm>
            <a:off x="3392827" y="6525345"/>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1029" name="スライド番号プレースホルダー 5"/>
          <p:cNvSpPr>
            <a:spLocks noGrp="1"/>
          </p:cNvSpPr>
          <p:nvPr>
            <p:ph type="sldNum" sz="quarter" idx="4"/>
          </p:nvPr>
        </p:nvSpPr>
        <p:spPr>
          <a:xfrm>
            <a:off x="7605295" y="6525345"/>
            <a:ext cx="2311400" cy="365125"/>
          </a:xfrm>
          <a:prstGeom prst="rect">
            <a:avLst/>
          </a:prstGeom>
        </p:spPr>
        <p:txBody>
          <a:bodyPr vert="horz" lIns="91440" tIns="45720" rIns="91440" bIns="45720" rtlCol="0" anchor="ctr"/>
          <a:lstStyle>
            <a:lvl1pPr algn="r">
              <a:defRPr sz="14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1pPr>
          </a:lstStyle>
          <a:p>
            <a:fld id="{D9550142-B990-490A-A107-ED7302A7FD52}" type="slidenum">
              <a:rPr lang="ja-JP" altLang="en-US" smtClean="0"/>
              <a:pPr/>
              <a:t>‹#›</a:t>
            </a:fld>
            <a:endParaRPr lang="ja-JP" altLang="en-US"/>
          </a:p>
        </p:txBody>
      </p:sp>
    </p:spTree>
    <p:extLst>
      <p:ext uri="{BB962C8B-B14F-4D97-AF65-F5344CB8AC3E}">
        <p14:creationId xmlns:p14="http://schemas.microsoft.com/office/powerpoint/2010/main" val="2712574064"/>
      </p:ext>
    </p:extLst>
  </p:cSld>
  <p:clrMap bg1="lt1" tx1="dk1" bg2="lt2" tx2="dk2" accent1="accent1" accent2="accent2" accent3="accent3" accent4="accent4" accent5="accent5" accent6="accent6" hlink="hlink" folHlink="folHlink"/>
  <p:sldLayoutIdLst>
    <p:sldLayoutId id="2147483659" r:id="rId1"/>
    <p:sldLayoutId id="2147483651" r:id="rId2"/>
    <p:sldLayoutId id="2147483654" r:id="rId3"/>
  </p:sldLayoutIdLst>
  <p:hf hdr="0" ftr="0" dt="0"/>
  <p:txStyles>
    <p:titleStyle>
      <a:lvl1pPr algn="l" defTabSz="914400" rtl="0" eaLnBrk="1" latinLnBrk="0" hangingPunct="1">
        <a:spcBef>
          <a:spcPct val="0"/>
        </a:spcBef>
        <a:buNone/>
        <a:defRPr kumimoji="1" sz="2400" b="1"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1pPr>
    </p:titleStyle>
    <p:bodyStyle>
      <a:lvl1pPr marL="342900" indent="-342900" algn="l" defTabSz="914400" rtl="0" eaLnBrk="1" latinLnBrk="0" hangingPunct="1">
        <a:spcBef>
          <a:spcPts val="600"/>
        </a:spcBef>
        <a:spcAft>
          <a:spcPts val="600"/>
        </a:spcAft>
        <a:buClr>
          <a:srgbClr val="002060"/>
        </a:buClr>
        <a:buFont typeface="Wingdings" panose="05000000000000000000" pitchFamily="2" charset="2"/>
        <a:buChar char="l"/>
        <a:defRPr kumimoji="1" sz="20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1pPr>
      <a:lvl2pPr marL="742950" indent="-285750" algn="l" defTabSz="914400" rtl="0" eaLnBrk="1" latinLnBrk="0" hangingPunct="1">
        <a:spcBef>
          <a:spcPts val="600"/>
        </a:spcBef>
        <a:spcAft>
          <a:spcPts val="600"/>
        </a:spcAft>
        <a:buFont typeface="Arial" pitchFamily="34" charset="0"/>
        <a:buChar char="–"/>
        <a:defRPr kumimoji="1" sz="14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2pPr>
      <a:lvl3pPr marL="1143000" indent="-228600" algn="l" defTabSz="914400" rtl="0" eaLnBrk="1" latinLnBrk="0" hangingPunct="1">
        <a:spcBef>
          <a:spcPts val="600"/>
        </a:spcBef>
        <a:spcAft>
          <a:spcPts val="600"/>
        </a:spcAft>
        <a:buFont typeface="Arial" pitchFamily="34" charset="0"/>
        <a:buChar char="•"/>
        <a:defRPr kumimoji="1" sz="105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svg1.svg" /><Relationship Id="rId3" Type="http://schemas.openxmlformats.org/officeDocument/2006/relationships/slideLayout" Target="../slideLayouts/slideLayout3.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0" name=""/>
        <p:cNvGrpSpPr/>
        <p:nvPr/>
      </p:nvGrpSpPr>
      <p:grpSpPr>
        <a:xfrm>
          <a:off x="0" y="0"/>
          <a:ext cx="0" cy="0"/>
          <a:chOff x="0" y="0"/>
          <a:chExt cx="0" cy="0"/>
        </a:xfrm>
      </p:grpSpPr>
      <p:sp>
        <p:nvSpPr>
          <p:cNvPr id="1064" name="スライド番号プレースホルダー 1"/>
          <p:cNvSpPr>
            <a:spLocks noGrp="1"/>
          </p:cNvSpPr>
          <p:nvPr>
            <p:ph type="sldNum" sz="quarter" idx="12"/>
          </p:nvPr>
        </p:nvSpPr>
        <p:spPr/>
        <p:txBody>
          <a:bodyPr/>
          <a:lstStyle/>
          <a:p>
            <a:fld id="{D9550142-B990-490A-A107-ED7302A7FD52}" type="slidenum">
              <a:rPr kumimoji="1" lang="ja-JP" altLang="en-US" smtClean="0"/>
              <a:t>1</a:t>
            </a:fld>
            <a:endParaRPr kumimoji="1" lang="ja-JP" altLang="en-US"/>
          </a:p>
        </p:txBody>
      </p:sp>
      <p:sp>
        <p:nvSpPr>
          <p:cNvPr id="1065" name="タイトル 2"/>
          <p:cNvSpPr>
            <a:spLocks noGrp="1"/>
          </p:cNvSpPr>
          <p:nvPr>
            <p:ph type="title"/>
          </p:nvPr>
        </p:nvSpPr>
        <p:spPr>
          <a:xfrm>
            <a:off x="200248" y="85747"/>
            <a:ext cx="9505503" cy="461665"/>
          </a:xfrm>
        </p:spPr>
        <p:txBody>
          <a:bodyPr/>
          <a:lstStyle/>
          <a:p>
            <a:r>
              <a:rPr kumimoji="1" lang="ja-JP" altLang="en-US"/>
              <a:t>富西</a:t>
            </a:r>
            <a:r>
              <a:rPr kumimoji="1" lang="en-US" altLang="ja-JP"/>
              <a:t>STEAM</a:t>
            </a:r>
            <a:r>
              <a:rPr kumimoji="1" lang="ja-JP" altLang="en-US"/>
              <a:t>授業（２月１４日）</a:t>
            </a:r>
          </a:p>
        </p:txBody>
      </p:sp>
      <p:sp>
        <p:nvSpPr>
          <p:cNvPr id="1066" name="テキスト プレースホルダー 7"/>
          <p:cNvSpPr>
            <a:spLocks noGrp="1"/>
          </p:cNvSpPr>
          <p:nvPr>
            <p:ph type="body" sz="quarter" idx="17"/>
          </p:nvPr>
        </p:nvSpPr>
        <p:spPr>
          <a:xfrm>
            <a:off x="344488" y="567944"/>
            <a:ext cx="9505950" cy="2755157"/>
          </a:xfrm>
          <a:solidFill>
            <a:schemeClr val="bg1">
              <a:lumMod val="95000"/>
            </a:schemeClr>
          </a:solidFill>
        </p:spPr>
        <p:txBody>
          <a:bodyPr/>
          <a:lstStyle/>
          <a:p>
            <a:pPr marL="0" indent="0" algn="just">
              <a:buNone/>
            </a:pPr>
            <a:r>
              <a:rPr lang="ja-JP" altLang="en-US"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１</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実施日時　令和7年2月14日(金)5限</a:t>
            </a:r>
          </a:p>
          <a:p>
            <a:pPr marL="0" indent="0" algn="just">
              <a:buNone/>
            </a:pP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２　対象　　　２年次普通科２３HR　３７名</a:t>
            </a:r>
          </a:p>
          <a:p>
            <a:pPr marL="0" indent="0" algn="just">
              <a:buNone/>
            </a:pP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３　実施時間　英語コミュニケーションⅡ（Lesson9 Biodiesel Adventure From Global to Glocal)</a:t>
            </a:r>
            <a:endPar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endParaRPr>
          </a:p>
          <a:p>
            <a:pPr marL="0" indent="0" algn="just">
              <a:buNone/>
            </a:pP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４　担当科目　①英語　　　　（持続可能な社会について具体的な例を挙げ、英語で表現できる）</a:t>
            </a:r>
          </a:p>
          <a:p>
            <a:pPr marL="0" indent="0" algn="just">
              <a:buNone/>
            </a:pP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②化学　　　　（「エコハウス」を例に、天然の再生可能エネルギーを用いた取り組みに　　　　　　　　　　　　　　</a:t>
            </a:r>
            <a:endPar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endParaRPr>
          </a:p>
          <a:p>
            <a:pPr marL="0" indent="0" algn="just">
              <a:buNone/>
            </a:pP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関心を持つ</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a:t>
            </a:r>
            <a:endPar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endParaRPr>
          </a:p>
          <a:p>
            <a:pPr marL="0" indent="0" algn="just">
              <a:buNone/>
            </a:pP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③公共　　　　（「グローカル」をキーワードに、若者目線での取り組みを考える）</a:t>
            </a:r>
            <a:r>
              <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rPr>
              <a:t>　</a:t>
            </a:r>
            <a:endParaRPr lang="ja-JP" altLang="ja-JP" sz="1500" b="1" kern="100">
              <a:effectLst/>
              <a:latin typeface="UD デジタル 教科書体 N-B" panose="02020700000000000000" pitchFamily="17" charset="-128"/>
              <a:ea typeface="UD デジタル 教科書体 N-B" panose="02020700000000000000" pitchFamily="17" charset="-128"/>
              <a:cs typeface="Times New Roman" panose="02020603050405020304" pitchFamily="18" charset="0"/>
            </a:endParaRPr>
          </a:p>
        </p:txBody>
      </p:sp>
      <p:graphicFrame>
        <p:nvGraphicFramePr>
          <p:cNvPr id="1067" name="表 9"/>
          <p:cNvGraphicFramePr>
            <a:graphicFrameLocks noGrp="1"/>
          </p:cNvGraphicFramePr>
          <p:nvPr>
            <p:extLst>
              <p:ext uri="{D42A27DB-BD31-4B8C-83A1-F6EECF244321}">
                <p14:modId xmlns:p14="http://schemas.microsoft.com/office/powerpoint/2010/main" val="3013150133"/>
              </p:ext>
            </p:extLst>
          </p:nvPr>
        </p:nvGraphicFramePr>
        <p:xfrm>
          <a:off x="227572" y="3234281"/>
          <a:ext cx="9505502" cy="3473628"/>
        </p:xfrm>
        <a:graphic>
          <a:graphicData uri="http://schemas.openxmlformats.org/drawingml/2006/table">
            <a:tbl>
              <a:tblPr bandRow="1">
                <a:tableStyleId>{5940675A-B579-460E-94D1-54222C63F5DA}</a:tableStyleId>
              </a:tblPr>
              <a:tblGrid>
                <a:gridCol w="576064"/>
                <a:gridCol w="864096"/>
                <a:gridCol w="8065342"/>
              </a:tblGrid>
              <a:tr h="772153">
                <a:tc rowSpan="3">
                  <a:txBody>
                    <a:bodyPr/>
                    <a:lstStyle/>
                    <a:p>
                      <a:pPr algn="ctr"/>
                      <a:r>
                        <a:rPr kumimoji="1" lang="ja-JP" altLang="en-US" sz="1400" b="1">
                          <a:solidFill>
                            <a:schemeClr val="bg1"/>
                          </a:solidFill>
                          <a:latin typeface="Meiryo UI" panose="020B0604030504040204" pitchFamily="50" charset="-128"/>
                          <a:ea typeface="Meiryo UI" panose="020B0604030504040204" pitchFamily="50" charset="-128"/>
                        </a:rPr>
                        <a:t>計</a:t>
                      </a:r>
                      <a:r>
                        <a:rPr kumimoji="1" lang="en-US" altLang="ja-JP" sz="1400" b="1">
                          <a:solidFill>
                            <a:schemeClr val="bg1"/>
                          </a:solidFill>
                          <a:latin typeface="Meiryo UI" panose="020B0604030504040204" pitchFamily="50" charset="-128"/>
                          <a:ea typeface="Meiryo UI" panose="020B0604030504040204" pitchFamily="50" charset="-128"/>
                        </a:rPr>
                        <a:t>45</a:t>
                      </a:r>
                      <a:r>
                        <a:rPr kumimoji="1" lang="ja-JP" altLang="en-US" sz="1400" b="1">
                          <a:solidFill>
                            <a:schemeClr val="bg1"/>
                          </a:solidFill>
                          <a:latin typeface="Meiryo UI" panose="020B0604030504040204" pitchFamily="50" charset="-128"/>
                          <a:ea typeface="Meiryo UI" panose="020B0604030504040204" pitchFamily="50" charset="-128"/>
                        </a:rPr>
                        <a:t>分</a:t>
                      </a:r>
                    </a:p>
                  </a:txBody>
                  <a:tcPr vert="eaVert" anchor="ctr">
                    <a:solidFill>
                      <a:schemeClr val="tx2">
                        <a:lumMod val="75000"/>
                      </a:schemeClr>
                    </a:solidFill>
                  </a:tcPr>
                </a:tc>
                <a:tc>
                  <a:txBody>
                    <a:bodyPr/>
                    <a:lstStyle/>
                    <a:p>
                      <a:pPr algn="ctr"/>
                      <a:r>
                        <a:rPr kumimoji="1" lang="ja-JP" altLang="en-US" sz="1400" b="1">
                          <a:solidFill>
                            <a:schemeClr val="bg1"/>
                          </a:solidFill>
                          <a:latin typeface="Meiryo UI" panose="020B0604030504040204" pitchFamily="50" charset="-128"/>
                          <a:ea typeface="Meiryo UI" panose="020B0604030504040204" pitchFamily="50" charset="-128"/>
                        </a:rPr>
                        <a:t>導入</a:t>
                      </a:r>
                      <a:endParaRPr kumimoji="1" lang="en-US" altLang="ja-JP" sz="1400" b="1">
                        <a:solidFill>
                          <a:schemeClr val="bg1"/>
                        </a:solidFill>
                        <a:latin typeface="Meiryo UI" panose="020B0604030504040204" pitchFamily="50" charset="-128"/>
                        <a:ea typeface="Meiryo UI" panose="020B0604030504040204" pitchFamily="50" charset="-128"/>
                      </a:endParaRPr>
                    </a:p>
                    <a:p>
                      <a:pPr algn="ctr"/>
                      <a:r>
                        <a:rPr kumimoji="1" lang="en-US" altLang="ja-JP" sz="1400" b="1">
                          <a:solidFill>
                            <a:schemeClr val="bg1"/>
                          </a:solidFill>
                          <a:latin typeface="Meiryo UI" panose="020B0604030504040204" pitchFamily="50" charset="-128"/>
                          <a:ea typeface="Meiryo UI" panose="020B0604030504040204" pitchFamily="50" charset="-128"/>
                        </a:rPr>
                        <a:t>(5</a:t>
                      </a:r>
                      <a:r>
                        <a:rPr kumimoji="1" lang="ja-JP" altLang="en-US" sz="1400" b="1">
                          <a:solidFill>
                            <a:schemeClr val="bg1"/>
                          </a:solidFill>
                          <a:latin typeface="Meiryo UI" panose="020B0604030504040204" pitchFamily="50" charset="-128"/>
                          <a:ea typeface="Meiryo UI" panose="020B0604030504040204" pitchFamily="50" charset="-128"/>
                        </a:rPr>
                        <a:t>分</a:t>
                      </a:r>
                      <a:r>
                        <a:rPr kumimoji="1" lang="en-US" altLang="ja-JP" sz="1400" b="1">
                          <a:solidFill>
                            <a:schemeClr val="bg1"/>
                          </a:solidFill>
                          <a:latin typeface="Meiryo UI" panose="020B0604030504040204" pitchFamily="50" charset="-128"/>
                          <a:ea typeface="Meiryo UI" panose="020B0604030504040204" pitchFamily="50" charset="-128"/>
                        </a:rPr>
                        <a:t>)</a:t>
                      </a:r>
                      <a:endParaRPr kumimoji="1" lang="ja-JP" altLang="en-US" sz="1400" b="1">
                        <a:solidFill>
                          <a:schemeClr val="bg1"/>
                        </a:solidFill>
                        <a:latin typeface="Meiryo UI" panose="020B0604030504040204" pitchFamily="50" charset="-128"/>
                        <a:ea typeface="Meiryo UI" panose="020B0604030504040204" pitchFamily="50" charset="-128"/>
                      </a:endParaRPr>
                    </a:p>
                  </a:txBody>
                  <a:tcPr anchor="ctr">
                    <a:solidFill>
                      <a:schemeClr val="tx2">
                        <a:lumMod val="75000"/>
                      </a:schemeClr>
                    </a:solidFill>
                  </a:tcPr>
                </a:tc>
                <a:tc>
                  <a:txBody>
                    <a:bodyPr/>
                    <a:lstStyle/>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導入　4人1組でグループワーク・Microsoft Formsで配信された「エコハウス」に関するクイズに答えてもら　　</a:t>
                      </a:r>
                    </a:p>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う</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a:t>
                      </a:r>
                      <a:endPar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endParaRPr>
                    </a:p>
                  </a:txBody>
                  <a:tcPr anchor="ctr"/>
                </a:tc>
                <a:extLst>
                  <a:ext uri="{0D108BD9-81ED-4DB2-BD59-A6C34878D82A}"/>
                </a:extLst>
              </a:tr>
              <a:tr h="1638619">
                <a:tc vMerge="1">
                  <a:txBody>
                    <a:bodyPr/>
                    <a:lstStyle/>
                    <a:p>
                      <a:pPr algn="ctr"/>
                      <a:endParaRPr kumimoji="1" lang="ja-JP" altLang="en-US" sz="1400" b="1">
                        <a:solidFill>
                          <a:schemeClr val="bg1"/>
                        </a:solidFill>
                        <a:latin typeface="Meiryo UI" panose="020B0604030504040204" pitchFamily="50" charset="-128"/>
                        <a:ea typeface="Meiryo UI" panose="020B0604030504040204" pitchFamily="50" charset="-128"/>
                      </a:endParaRPr>
                    </a:p>
                  </a:txBody>
                  <a:tcPr anchor="ctr">
                    <a:solidFill>
                      <a:schemeClr val="tx2">
                        <a:lumMod val="75000"/>
                      </a:schemeClr>
                    </a:solidFill>
                  </a:tcPr>
                </a:tc>
                <a:tc>
                  <a:txBody>
                    <a:bodyPr/>
                    <a:lstStyle/>
                    <a:p>
                      <a:pPr algn="ctr"/>
                      <a:r>
                        <a:rPr kumimoji="1" lang="ja-JP" altLang="en-US" sz="1400" b="1">
                          <a:solidFill>
                            <a:schemeClr val="bg1"/>
                          </a:solidFill>
                          <a:latin typeface="Meiryo UI" panose="020B0604030504040204" pitchFamily="50" charset="-128"/>
                          <a:ea typeface="Meiryo UI" panose="020B0604030504040204" pitchFamily="50" charset="-128"/>
                        </a:rPr>
                        <a:t>展開</a:t>
                      </a:r>
                      <a:endParaRPr kumimoji="1" lang="en-US" altLang="ja-JP" sz="1400" b="1">
                        <a:solidFill>
                          <a:schemeClr val="bg1"/>
                        </a:solidFill>
                        <a:latin typeface="Meiryo UI" panose="020B0604030504040204" pitchFamily="50" charset="-128"/>
                        <a:ea typeface="Meiryo UI" panose="020B0604030504040204" pitchFamily="50" charset="-128"/>
                      </a:endParaRPr>
                    </a:p>
                    <a:p>
                      <a:pPr algn="ctr"/>
                      <a:r>
                        <a:rPr kumimoji="1" lang="en-US" altLang="ja-JP" sz="1400" b="1">
                          <a:solidFill>
                            <a:schemeClr val="bg1"/>
                          </a:solidFill>
                          <a:latin typeface="Meiryo UI" panose="020B0604030504040204" pitchFamily="50" charset="-128"/>
                          <a:ea typeface="Meiryo UI" panose="020B0604030504040204" pitchFamily="50" charset="-128"/>
                        </a:rPr>
                        <a:t>(35</a:t>
                      </a:r>
                      <a:r>
                        <a:rPr kumimoji="1" lang="ja-JP" altLang="en-US" sz="1400" b="1">
                          <a:solidFill>
                            <a:schemeClr val="bg1"/>
                          </a:solidFill>
                          <a:latin typeface="Meiryo UI" panose="020B0604030504040204" pitchFamily="50" charset="-128"/>
                          <a:ea typeface="Meiryo UI" panose="020B0604030504040204" pitchFamily="50" charset="-128"/>
                        </a:rPr>
                        <a:t>分</a:t>
                      </a:r>
                      <a:r>
                        <a:rPr kumimoji="1" lang="en-US" altLang="ja-JP" sz="1400" b="1">
                          <a:solidFill>
                            <a:schemeClr val="bg1"/>
                          </a:solidFill>
                          <a:latin typeface="Meiryo UI" panose="020B0604030504040204" pitchFamily="50" charset="-128"/>
                          <a:ea typeface="Meiryo UI" panose="020B0604030504040204" pitchFamily="50" charset="-128"/>
                        </a:rPr>
                        <a:t>)</a:t>
                      </a:r>
                      <a:endParaRPr kumimoji="1" lang="ja-JP" altLang="en-US" sz="1400" b="1">
                        <a:solidFill>
                          <a:schemeClr val="bg1"/>
                        </a:solidFill>
                        <a:latin typeface="Meiryo UI" panose="020B0604030504040204" pitchFamily="50" charset="-128"/>
                        <a:ea typeface="Meiryo UI" panose="020B0604030504040204" pitchFamily="50" charset="-128"/>
                      </a:endParaRPr>
                    </a:p>
                  </a:txBody>
                  <a:tcPr anchor="ctr">
                    <a:solidFill>
                      <a:schemeClr val="tx2">
                        <a:lumMod val="75000"/>
                      </a:schemeClr>
                    </a:solidFill>
                  </a:tcPr>
                </a:tc>
                <a:tc>
                  <a:txBody>
                    <a:bodyPr/>
                    <a:lstStyle/>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展開　導入と同様に、グループワークで行わせる。</a:t>
                      </a:r>
                    </a:p>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①</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「glocal</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」の意味や「エコハウス」の特徴と、その意義について書かせる。確認。</a:t>
                      </a:r>
                      <a:endPar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endParaRPr>
                    </a:p>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②</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「glocal</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」な視点から、阿南市で取り組める環境保全活動にはどのようなものがあるかを考え、50　</a:t>
                      </a:r>
                      <a:endPar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endParaRPr>
                    </a:p>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語</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から</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60</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語程度の</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英語で書かせる</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a:t>
                      </a:r>
                      <a:endPar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endParaRPr>
                    </a:p>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③</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各グループによる</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発表。</a:t>
                      </a:r>
                      <a:endParaRPr kumimoji="1" lang="en-US" altLang="ja-JP" sz="1400" b="0"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endParaRPr>
                    </a:p>
                  </a:txBody>
                  <a:tcPr anchor="ctr"/>
                </a:tc>
                <a:extLst>
                  <a:ext uri="{0D108BD9-81ED-4DB2-BD59-A6C34878D82A}"/>
                </a:extLst>
              </a:tr>
              <a:tr h="1062856">
                <a:tc vMerge="1">
                  <a:txBody>
                    <a:bodyPr/>
                    <a:lstStyle/>
                    <a:p>
                      <a:pPr algn="ctr"/>
                      <a:endParaRPr kumimoji="1" lang="ja-JP" altLang="en-US" sz="1400" b="1">
                        <a:solidFill>
                          <a:schemeClr val="bg1"/>
                        </a:solidFill>
                        <a:latin typeface="Meiryo UI" panose="020B0604030504040204" pitchFamily="50" charset="-128"/>
                        <a:ea typeface="Meiryo UI" panose="020B0604030504040204" pitchFamily="50" charset="-128"/>
                      </a:endParaRPr>
                    </a:p>
                  </a:txBody>
                  <a:tcPr anchor="ctr">
                    <a:solidFill>
                      <a:schemeClr val="tx2">
                        <a:lumMod val="75000"/>
                      </a:schemeClr>
                    </a:solidFill>
                  </a:tcPr>
                </a:tc>
                <a:tc>
                  <a:txBody>
                    <a:bodyPr/>
                    <a:lstStyle/>
                    <a:p>
                      <a:pPr algn="ctr"/>
                      <a:r>
                        <a:rPr kumimoji="1" lang="ja-JP" altLang="en-US" sz="1400" b="1">
                          <a:solidFill>
                            <a:schemeClr val="bg1"/>
                          </a:solidFill>
                          <a:latin typeface="Meiryo UI" panose="020B0604030504040204" pitchFamily="50" charset="-128"/>
                          <a:ea typeface="Meiryo UI" panose="020B0604030504040204" pitchFamily="50" charset="-128"/>
                        </a:rPr>
                        <a:t>まとめ</a:t>
                      </a:r>
                      <a:endParaRPr kumimoji="1" lang="en-US" altLang="ja-JP" sz="1400" b="1">
                        <a:solidFill>
                          <a:schemeClr val="bg1"/>
                        </a:solidFill>
                        <a:latin typeface="Meiryo UI" panose="020B0604030504040204" pitchFamily="50" charset="-128"/>
                        <a:ea typeface="Meiryo UI" panose="020B0604030504040204" pitchFamily="50" charset="-128"/>
                      </a:endParaRPr>
                    </a:p>
                    <a:p>
                      <a:pPr algn="ctr"/>
                      <a:r>
                        <a:rPr kumimoji="1" lang="en-US" altLang="ja-JP" sz="1400" b="1">
                          <a:solidFill>
                            <a:schemeClr val="bg1"/>
                          </a:solidFill>
                          <a:latin typeface="Meiryo UI" panose="020B0604030504040204" pitchFamily="50" charset="-128"/>
                          <a:ea typeface="Meiryo UI" panose="020B0604030504040204" pitchFamily="50" charset="-128"/>
                        </a:rPr>
                        <a:t>(5</a:t>
                      </a:r>
                      <a:r>
                        <a:rPr kumimoji="1" lang="ja-JP" altLang="en-US" sz="1400" b="1">
                          <a:solidFill>
                            <a:schemeClr val="bg1"/>
                          </a:solidFill>
                          <a:latin typeface="Meiryo UI" panose="020B0604030504040204" pitchFamily="50" charset="-128"/>
                          <a:ea typeface="Meiryo UI" panose="020B0604030504040204" pitchFamily="50" charset="-128"/>
                        </a:rPr>
                        <a:t>分</a:t>
                      </a:r>
                      <a:r>
                        <a:rPr kumimoji="1" lang="en-US" altLang="ja-JP" sz="1400" b="1">
                          <a:solidFill>
                            <a:schemeClr val="bg1"/>
                          </a:solidFill>
                          <a:latin typeface="Meiryo UI" panose="020B0604030504040204" pitchFamily="50" charset="-128"/>
                          <a:ea typeface="Meiryo UI" panose="020B0604030504040204" pitchFamily="50" charset="-128"/>
                        </a:rPr>
                        <a:t>)</a:t>
                      </a:r>
                      <a:endParaRPr kumimoji="1" lang="ja-JP" altLang="en-US" sz="1400" b="1">
                        <a:solidFill>
                          <a:schemeClr val="bg1"/>
                        </a:solidFill>
                        <a:latin typeface="Meiryo UI" panose="020B0604030504040204" pitchFamily="50" charset="-128"/>
                        <a:ea typeface="Meiryo UI" panose="020B0604030504040204" pitchFamily="50" charset="-128"/>
                      </a:endParaRPr>
                    </a:p>
                  </a:txBody>
                  <a:tcPr anchor="ctr">
                    <a:solidFill>
                      <a:schemeClr val="tx2">
                        <a:lumMod val="75000"/>
                      </a:schemeClr>
                    </a:solidFill>
                  </a:tcPr>
                </a:tc>
                <a:tc>
                  <a:txBody>
                    <a:bodyPr/>
                    <a:lstStyle/>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まとめ　①自分たちの発表について、ルーブリックにより自己評価をさせる。</a:t>
                      </a:r>
                    </a:p>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②授業のポイントを整理し、「glocal」な視点をもつことの重要性と、主体的に行動することの大切さ　　　</a:t>
                      </a:r>
                      <a:endPar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endParaRPr>
                    </a:p>
                    <a:p>
                      <a:pPr marL="174625" marR="0" lvl="0" indent="0" algn="l" defTabSz="914400" rtl="0" eaLnBrk="1" fontAlgn="auto" latinLnBrk="0" hangingPunct="1">
                        <a:lnSpc>
                          <a:spcPts val="2300"/>
                        </a:lnSpc>
                        <a:spcBef>
                          <a:spcPts val="0"/>
                        </a:spcBef>
                        <a:spcAft>
                          <a:spcPts val="0"/>
                        </a:spcAft>
                        <a:buClrTx/>
                        <a:buSzTx/>
                        <a:buFont typeface="Arial" panose="020B0604020202020204" pitchFamily="34" charset="0"/>
                        <a:buNone/>
                        <a:tabLst/>
                        <a:defRPr/>
                      </a:pP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　</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を</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協調する</a:t>
                      </a:r>
                      <a:r>
                        <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rPr>
                        <a:t>。</a:t>
                      </a:r>
                      <a:endParaRPr kumimoji="1" lang="ja-JP" altLang="en-US" sz="1400" b="1" i="0" u="none" strike="noStrike" kern="1200" cap="none" spc="0" normalizeH="0" baseline="0" noProof="0">
                        <a:ln>
                          <a:noFill/>
                        </a:ln>
                        <a:solidFill>
                          <a:prstClr val="black"/>
                        </a:solidFill>
                        <a:effectLst/>
                        <a:uLnTx/>
                        <a:uFillTx/>
                        <a:latin typeface="Meiryo UI" panose="020B0604030504040204" pitchFamily="50" charset="-128"/>
                        <a:ea typeface="Meiryo UI" panose="020B0604030504040204" pitchFamily="50" charset="-128"/>
                        <a:cs typeface="+mn-cs"/>
                      </a:endParaRPr>
                    </a:p>
                  </a:txBody>
                  <a:tcPr anchor="ctr"/>
                </a:tc>
                <a:extLst>
                  <a:ext uri="{0D108BD9-81ED-4DB2-BD59-A6C34878D82A}"/>
                </a:extLst>
              </a:tr>
            </a:tbl>
          </a:graphicData>
        </a:graphic>
      </p:graphicFrame>
      <p:grpSp>
        <p:nvGrpSpPr>
          <p:cNvPr id="1068" name="グループ化 3"/>
          <p:cNvGrpSpPr/>
          <p:nvPr/>
        </p:nvGrpSpPr>
        <p:grpSpPr>
          <a:xfrm>
            <a:off x="7905328" y="0"/>
            <a:ext cx="720080" cy="782167"/>
            <a:chOff x="271670" y="5931504"/>
            <a:chExt cx="792088" cy="944169"/>
          </a:xfrm>
        </p:grpSpPr>
        <p:pic>
          <p:nvPicPr>
            <p:cNvPr id="1069" name="グラフィックス 4" descr="教授 男性 単色塗りつぶし"/>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307075" y="5931504"/>
              <a:ext cx="721278" cy="721278"/>
            </a:xfrm>
            <a:prstGeom prst="rect">
              <a:avLst/>
            </a:prstGeom>
          </p:spPr>
        </p:pic>
        <p:sp>
          <p:nvSpPr>
            <p:cNvPr id="1070" name="テキスト ボックス 5"/>
            <p:cNvSpPr txBox="1"/>
            <p:nvPr/>
          </p:nvSpPr>
          <p:spPr>
            <a:xfrm>
              <a:off x="271670" y="6614063"/>
              <a:ext cx="792088" cy="261610"/>
            </a:xfrm>
            <a:prstGeom prst="rect">
              <a:avLst/>
            </a:prstGeom>
            <a:noFill/>
          </p:spPr>
          <p:txBody>
            <a:bodyPr wrap="square" rtlCol="0">
              <a:spAutoFit/>
            </a:bodyPr>
            <a:lstStyle/>
            <a:p>
              <a:endParaRPr kumimoji="1" lang="ja-JP" altLang="en-US" sz="1100" b="1">
                <a:solidFill>
                  <a:schemeClr val="tx2">
                    <a:lumMod val="7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grpSp>
    </p:spTree>
    <p:extLst>
      <p:ext uri="{BB962C8B-B14F-4D97-AF65-F5344CB8AC3E}">
        <p14:creationId xmlns:p14="http://schemas.microsoft.com/office/powerpoint/2010/main" val="2063891862"/>
      </p:ext>
    </p:extLst>
  </p:cSld>
  <p:clrMapOvr>
    <a:masterClrMapping/>
  </p:clrMapOvr>
</p:sld>
</file>

<file path=ppt/theme/theme1.xml><?xml version="1.0" encoding="utf-8"?>
<a:theme xmlns:a="http://schemas.openxmlformats.org/drawingml/2006/main" name="【機○・記載例なし】">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ユーザー定義 1">
      <a:majorFont>
        <a:latin typeface="メイリオ"/>
        <a:ea typeface="メイリオ"/>
        <a:cs typeface=""/>
      </a:majorFont>
      <a:minorFont>
        <a:latin typeface="メイリオ"/>
        <a:ea typeface="メイリオ"/>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a:custGeom>
          <a:avLst/>
          <a:gdLst/>
          <a:ahLst/>
          <a:cxnLst/>
          <a:rect l="l" t="t" r="r" b="b"/>
          <a:pathLst/>
        </a:custGeom>
        <a:solidFill>
          <a:srgbClr val="DDDDDD"/>
        </a:solidFill>
        <a:ln w="9525">
          <a:solidFill>
            <a:srgbClr val="B2B2B2"/>
          </a:solidFill>
          <a:miter lim="800000"/>
          <a:headEnd/>
          <a:tailEnd/>
        </a:ln>
        <a:effectLst/>
      </a:spPr>
      <a:bodyPr vertOverflow="overflow" horzOverflow="overflow" wrap="none" rtlCol="0" anchor="ctr"/>
      <a:lstStyle>
        <a:defPPr algn="l">
          <a:defRPr kumimoji="0" sz="1800" dirty="0" smtClean="0">
            <a:latin typeface="Meiryo UI"/>
            <a:ea typeface="Meiryo UI"/>
          </a:defRPr>
        </a:defPPr>
      </a:lstStyle>
    </a:spDef>
    <a:txDef>
      <a:spPr>
        <a:custGeom>
          <a:avLst/>
          <a:gdLst/>
          <a:ahLst/>
          <a:cxnLst/>
          <a:rect l="l" t="t" r="r" b="b"/>
          <a:pathLst/>
        </a:custGeom>
        <a:noFill/>
      </a:spPr>
      <a:bodyPr vertOverflow="overflow" horzOverflow="overflow" wrap="square" rtlCol="0">
        <a:spAutoFit/>
      </a:bodyPr>
      <a:lstStyle>
        <a:defPPr>
          <a:defRPr kumimoji="1" dirty="0" smtClean="0">
            <a:latin typeface="Meiryo UI"/>
            <a:ea typeface="Meiryo UI"/>
            <a:cs typeface="Meiryo UI"/>
          </a:defRPr>
        </a:defPPr>
      </a:lstStyle>
    </a:tx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ドキュメント" ma:contentTypeID="0x0101002749499D700D154FAC8A9B009D4A082F" ma:contentTypeVersion="12" ma:contentTypeDescription="新しいドキュメントを作成します。" ma:contentTypeScope="" ma:versionID="6612b8ff450c93e5f9a1b2353b9d9f73">
  <xsd:schema xmlns:xsd="http://www.w3.org/2001/XMLSchema" xmlns:xs="http://www.w3.org/2001/XMLSchema" xmlns:p="http://schemas.microsoft.com/office/2006/metadata/properties" xmlns:ns2="59c49e02-1f67-4dfe-a4c3-50a3e68c3527" xmlns:ns3="f70b8dde-0857-449c-b671-8aa13ee3a2a9" targetNamespace="http://schemas.microsoft.com/office/2006/metadata/properties" ma:root="true" ma:fieldsID="4d07b4327a71caaef83b4eaff5d33ad5" ns2:_="" ns3:_="">
    <xsd:import namespace="59c49e02-1f67-4dfe-a4c3-50a3e68c3527"/>
    <xsd:import namespace="f70b8dde-0857-449c-b671-8aa13ee3a2a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c49e02-1f67-4dfe-a4c3-50a3e68c35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画像タグ" ma:readOnly="false" ma:fieldId="{5cf76f15-5ced-4ddc-b409-7134ff3c332f}" ma:taxonomyMulti="true" ma:sspId="fccb222c-2b19-4356-a7af-519d3caea90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70b8dde-0857-449c-b671-8aa13ee3a2a9"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c06aab6-242a-4ec8-92cd-604a001ea191}" ma:internalName="TaxCatchAll" ma:showField="CatchAllData" ma:web="f70b8dde-0857-449c-b671-8aa13ee3a2a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9c49e02-1f67-4dfe-a4c3-50a3e68c3527">
      <Terms xmlns="http://schemas.microsoft.com/office/infopath/2007/PartnerControls"/>
    </lcf76f155ced4ddcb4097134ff3c332f>
    <TaxCatchAll xmlns="f70b8dde-0857-449c-b671-8aa13ee3a2a9" xsi:nil="true"/>
  </documentManagement>
</p:properties>
</file>

<file path=customXml/itemProps1.xml><?xml version="1.0" encoding="utf-8"?>
<ds:datastoreItem xmlns:ds="http://schemas.openxmlformats.org/officeDocument/2006/customXml" ds:itemID="{3AFA5C44-9DDC-4EDF-94FF-D811D7E5139A}"/>
</file>

<file path=customXml/itemProps2.xml><?xml version="1.0" encoding="utf-8"?>
<ds:datastoreItem xmlns:ds="http://schemas.openxmlformats.org/officeDocument/2006/customXml" ds:itemID="{F70C63A8-09D3-4C78-A1BE-DB14C112571D}"/>
</file>

<file path=customXml/itemProps3.xml><?xml version="1.0" encoding="utf-8"?>
<ds:datastoreItem xmlns:ds="http://schemas.openxmlformats.org/officeDocument/2006/customXml" ds:itemID="{21302F0B-A7BF-4508-BAF1-9893A0E07736}"/>
</file>

<file path=docProps/app.xml><?xml version="1.0" encoding="utf-8"?>
<Properties xmlns:vt="http://schemas.openxmlformats.org/officeDocument/2006/docPropsVTypes" xmlns="http://schemas.openxmlformats.org/officeDocument/2006/extended-properties">
  <Template>blank</Template>
  <Application>JUST Focus</Application>
  <ScaleCrop>false</ScaleCrop>
  <HeadingPairs>
    <vt:vector size="4" baseType="variant">
      <vt:variant>
        <vt:lpstr>テーマ</vt:lpstr>
      </vt:variant>
      <vt:variant>
        <vt:i4>1</vt:i4>
      </vt:variant>
      <vt:variant>
        <vt:lpstr>スライド タイトル</vt:lpstr>
      </vt:variant>
      <vt:variant>
        <vt:i4>1</vt:i4>
      </vt:variant>
    </vt:vector>
  </HeadingPairs>
  <TitlesOfParts>
    <vt:vector size="2" baseType="lpstr">
      <vt:lpstr>【機○・記載例なし】</vt:lpstr>
      <vt:lpstr>富西STEAM授業（２月１４日）</vt:lpstr>
    </vt:vector>
  </TitlesOfParts>
  <LinksUpToDate>false</LinksUpToDate>
  <SharedDoc>false</SharedDoc>
  <HyperlinksChanged>false</HyperlinksChanged>
  <AppVersion>4.1.7</AppVersion>
  <PresentationFormat>ユーザー設定</PresentationFormat>
  <Slides>1</Slides>
  <Notes>0</Notes>
  <HiddenSlides>0</HiddenSlide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3</cp:revision>
  <dcterms:created xsi:type="dcterms:W3CDTF">2024-10-23T08:32:11Z</dcterms:created>
  <dcterms:modified xsi:type="dcterms:W3CDTF">2025-02-17T08:05:25Z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0x0101002749499D700D154FAC8A9B009D4A082F</vt:lpwstr>
  </property>
  <property fmtid="{D5CDD505-2E9C-101B-9397-08002B2CF9AE}" pid="3" name="MediaServiceImageTags">
    <vt:lpwstr/>
  </property>
</Properties>
</file>