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
  </p:notesMasterIdLst>
  <p:handoutMasterIdLst>
    <p:handoutMasterId r:id="rId7"/>
  </p:handoutMasterIdLst>
  <p:sldIdLst>
    <p:sldId id="379" r:id="rId5"/>
  </p:sldIdLst>
  <p:sldSz cx="9906000" cy="6858000" type="A4"/>
  <p:notesSz cx="6784975" cy="9906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4">
          <p15:clr>
            <a:srgbClr val="A4A3A4"/>
          </p15:clr>
        </p15:guide>
        <p15:guide id="2" pos="126">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D6EC"/>
    <a:srgbClr val="FF5A00"/>
    <a:srgbClr val="0098D0"/>
    <a:srgbClr val="0064C8"/>
    <a:srgbClr val="B197D3"/>
    <a:srgbClr val="FFBE3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DE1705-5AC4-7E7B-8415-EEB1228B0D9E}" v="1" dt="2025-01-07T01:25:40.76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799" autoAdjust="0"/>
    <p:restoredTop sz="94647" autoAdjust="0"/>
  </p:normalViewPr>
  <p:slideViewPr>
    <p:cSldViewPr>
      <p:cViewPr varScale="1">
        <p:scale>
          <a:sx n="100" d="100"/>
          <a:sy n="100" d="100"/>
        </p:scale>
        <p:origin x="642" y="72"/>
      </p:cViewPr>
      <p:guideLst>
        <p:guide orient="horz" pos="414"/>
        <p:guide pos="126"/>
      </p:guideLst>
    </p:cSldViewPr>
  </p:slideViewPr>
  <p:outlineViewPr>
    <p:cViewPr>
      <p:scale>
        <a:sx n="33" d="100"/>
        <a:sy n="33" d="100"/>
      </p:scale>
      <p:origin x="0" y="7668"/>
    </p:cViewPr>
  </p:outlineViewPr>
  <p:notesTextViewPr>
    <p:cViewPr>
      <p:scale>
        <a:sx n="1" d="1"/>
        <a:sy n="1" d="1"/>
      </p:scale>
      <p:origin x="0" y="0"/>
    </p:cViewPr>
  </p:notesTextViewPr>
  <p:sorterViewPr>
    <p:cViewPr>
      <p:scale>
        <a:sx n="100" d="100"/>
        <a:sy n="100" d="100"/>
      </p:scale>
      <p:origin x="0" y="0"/>
    </p:cViewPr>
  </p:sorterViewPr>
  <p:notesViewPr>
    <p:cSldViewPr>
      <p:cViewPr>
        <p:scale>
          <a:sx n="90" d="100"/>
          <a:sy n="90" d="100"/>
        </p:scale>
        <p:origin x="-2070" y="-72"/>
      </p:cViewPr>
      <p:guideLst>
        <p:guide orient="horz" pos="3120"/>
        <p:guide pos="21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0156" cy="495300"/>
          </a:xfrm>
          <a:prstGeom prst="rect">
            <a:avLst/>
          </a:prstGeom>
        </p:spPr>
        <p:txBody>
          <a:bodyPr vert="horz" lIns="91914" tIns="45957" rIns="91914" bIns="4595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3249" y="1"/>
            <a:ext cx="2940156" cy="495300"/>
          </a:xfrm>
          <a:prstGeom prst="rect">
            <a:avLst/>
          </a:prstGeom>
        </p:spPr>
        <p:txBody>
          <a:bodyPr vert="horz" lIns="91914" tIns="45957" rIns="91914" bIns="45957" rtlCol="0"/>
          <a:lstStyle>
            <a:lvl1pPr algn="r">
              <a:defRPr sz="1200"/>
            </a:lvl1pPr>
          </a:lstStyle>
          <a:p>
            <a:r>
              <a:rPr lang="ja-JP" altLang="en-US" sz="1300" dirty="0">
                <a:latin typeface="ＭＳ Ｐゴシック" pitchFamily="50" charset="-128"/>
                <a:ea typeface="ＭＳ Ｐゴシック" pitchFamily="50" charset="-128"/>
              </a:rPr>
              <a:t>機密性○</a:t>
            </a:r>
          </a:p>
        </p:txBody>
      </p:sp>
      <p:sp>
        <p:nvSpPr>
          <p:cNvPr id="4" name="フッター プレースホルダー 3"/>
          <p:cNvSpPr>
            <a:spLocks noGrp="1"/>
          </p:cNvSpPr>
          <p:nvPr>
            <p:ph type="ftr" sz="quarter" idx="2"/>
          </p:nvPr>
        </p:nvSpPr>
        <p:spPr>
          <a:xfrm>
            <a:off x="1" y="9408981"/>
            <a:ext cx="2940156" cy="495300"/>
          </a:xfrm>
          <a:prstGeom prst="rect">
            <a:avLst/>
          </a:prstGeom>
        </p:spPr>
        <p:txBody>
          <a:bodyPr vert="horz" lIns="91914" tIns="45957" rIns="91914" bIns="4595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3249" y="9408981"/>
            <a:ext cx="2940156" cy="495300"/>
          </a:xfrm>
          <a:prstGeom prst="rect">
            <a:avLst/>
          </a:prstGeom>
        </p:spPr>
        <p:txBody>
          <a:bodyPr vert="horz" lIns="91914" tIns="45957" rIns="91914" bIns="45957" rtlCol="0" anchor="b"/>
          <a:lstStyle>
            <a:lvl1pPr algn="r">
              <a:defRPr sz="1200"/>
            </a:lvl1pPr>
          </a:lstStyle>
          <a:p>
            <a:fld id="{A60C1D9C-4153-45A3-ABA8-5AC906D32479}" type="slidenum">
              <a:rPr kumimoji="1" lang="ja-JP" altLang="en-US" smtClean="0"/>
              <a:t>‹#›</a:t>
            </a:fld>
            <a:endParaRPr kumimoji="1" lang="ja-JP" altLang="en-US"/>
          </a:p>
        </p:txBody>
      </p:sp>
    </p:spTree>
    <p:extLst>
      <p:ext uri="{BB962C8B-B14F-4D97-AF65-F5344CB8AC3E}">
        <p14:creationId xmlns:p14="http://schemas.microsoft.com/office/powerpoint/2010/main" val="1456108798"/>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0156" cy="495300"/>
          </a:xfrm>
          <a:prstGeom prst="rect">
            <a:avLst/>
          </a:prstGeom>
        </p:spPr>
        <p:txBody>
          <a:bodyPr vert="horz" lIns="91914" tIns="45957" rIns="91914" bIns="4595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3249" y="1"/>
            <a:ext cx="2940156" cy="495300"/>
          </a:xfrm>
          <a:prstGeom prst="rect">
            <a:avLst/>
          </a:prstGeom>
        </p:spPr>
        <p:txBody>
          <a:bodyPr vert="horz" lIns="91914" tIns="45957" rIns="91914" bIns="45957" rtlCol="0"/>
          <a:lstStyle>
            <a:lvl1pPr algn="r">
              <a:defRPr sz="1300">
                <a:latin typeface="ＭＳ Ｐゴシック" pitchFamily="50" charset="-128"/>
                <a:ea typeface="ＭＳ Ｐゴシック" pitchFamily="50" charset="-128"/>
              </a:defRPr>
            </a:lvl1pPr>
          </a:lstStyle>
          <a:p>
            <a:r>
              <a:rPr lang="ja-JP" altLang="en-US" dirty="0"/>
              <a:t>機密性○</a:t>
            </a:r>
            <a:endParaRPr lang="en-US" altLang="ja-JP" dirty="0"/>
          </a:p>
        </p:txBody>
      </p:sp>
      <p:sp>
        <p:nvSpPr>
          <p:cNvPr id="4" name="スライド イメージ プレースホルダー 3"/>
          <p:cNvSpPr>
            <a:spLocks noGrp="1" noRot="1" noChangeAspect="1"/>
          </p:cNvSpPr>
          <p:nvPr>
            <p:ph type="sldImg" idx="2"/>
          </p:nvPr>
        </p:nvSpPr>
        <p:spPr>
          <a:xfrm>
            <a:off x="708025" y="741363"/>
            <a:ext cx="5368925" cy="3717925"/>
          </a:xfrm>
          <a:prstGeom prst="rect">
            <a:avLst/>
          </a:prstGeom>
          <a:noFill/>
          <a:ln w="12700">
            <a:solidFill>
              <a:prstClr val="black"/>
            </a:solidFill>
          </a:ln>
        </p:spPr>
        <p:txBody>
          <a:bodyPr vert="horz" lIns="91914" tIns="45957" rIns="91914" bIns="45957" rtlCol="0" anchor="ctr"/>
          <a:lstStyle/>
          <a:p>
            <a:endParaRPr lang="ja-JP" altLang="en-US"/>
          </a:p>
        </p:txBody>
      </p:sp>
      <p:sp>
        <p:nvSpPr>
          <p:cNvPr id="5" name="ノート プレースホルダー 4"/>
          <p:cNvSpPr>
            <a:spLocks noGrp="1"/>
          </p:cNvSpPr>
          <p:nvPr>
            <p:ph type="body" sz="quarter" idx="3"/>
          </p:nvPr>
        </p:nvSpPr>
        <p:spPr>
          <a:xfrm>
            <a:off x="678498" y="4705352"/>
            <a:ext cx="5427980" cy="4457700"/>
          </a:xfrm>
          <a:prstGeom prst="rect">
            <a:avLst/>
          </a:prstGeom>
        </p:spPr>
        <p:txBody>
          <a:bodyPr vert="horz" lIns="91914" tIns="45957" rIns="91914" bIns="4595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08981"/>
            <a:ext cx="2940156" cy="495300"/>
          </a:xfrm>
          <a:prstGeom prst="rect">
            <a:avLst/>
          </a:prstGeom>
        </p:spPr>
        <p:txBody>
          <a:bodyPr vert="horz" lIns="91914" tIns="45957" rIns="91914" bIns="4595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3249" y="9408981"/>
            <a:ext cx="2940156" cy="495300"/>
          </a:xfrm>
          <a:prstGeom prst="rect">
            <a:avLst/>
          </a:prstGeom>
        </p:spPr>
        <p:txBody>
          <a:bodyPr vert="horz" lIns="91914" tIns="45957" rIns="91914" bIns="45957" rtlCol="0" anchor="b"/>
          <a:lstStyle>
            <a:lvl1pPr algn="r">
              <a:defRPr sz="1200"/>
            </a:lvl1pPr>
          </a:lstStyle>
          <a:p>
            <a:fld id="{FD35E722-DCEB-4B9B-850A-0990A504E40F}" type="slidenum">
              <a:rPr kumimoji="1" lang="ja-JP" altLang="en-US" smtClean="0"/>
              <a:t>‹#›</a:t>
            </a:fld>
            <a:endParaRPr kumimoji="1" lang="ja-JP" altLang="en-US"/>
          </a:p>
        </p:txBody>
      </p:sp>
    </p:spTree>
    <p:extLst>
      <p:ext uri="{BB962C8B-B14F-4D97-AF65-F5344CB8AC3E}">
        <p14:creationId xmlns:p14="http://schemas.microsoft.com/office/powerpoint/2010/main" val="286926932"/>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588439"/>
            <a:ext cx="8420100" cy="55399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a:defRPr lang="ja-JP" altLang="en-US" sz="3600" b="1" dirty="0">
                <a:latin typeface="Meiryo UI" pitchFamily="50" charset="-128"/>
                <a:ea typeface="Meiryo UI" pitchFamily="50" charset="-128"/>
                <a:cs typeface="Meiryo UI" pitchFamily="50" charset="-128"/>
              </a:defRPr>
            </a:lvl1pPr>
          </a:lstStyle>
          <a:p>
            <a:pPr marL="0" lvl="0"/>
            <a:r>
              <a:rPr kumimoji="1" lang="ja-JP" altLang="en-US"/>
              <a:t>マスター タイトルの書式設定</a:t>
            </a:r>
            <a:endParaRPr kumimoji="1" lang="ja-JP" altLang="en-US" dirty="0"/>
          </a:p>
        </p:txBody>
      </p:sp>
      <p:sp>
        <p:nvSpPr>
          <p:cNvPr id="3" name="サブタイトル 2"/>
          <p:cNvSpPr>
            <a:spLocks noGrp="1"/>
          </p:cNvSpPr>
          <p:nvPr>
            <p:ph type="subTitle" idx="1"/>
          </p:nvPr>
        </p:nvSpPr>
        <p:spPr>
          <a:xfrm>
            <a:off x="1485900" y="4653136"/>
            <a:ext cx="6934200" cy="125572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buNone/>
              <a:defRPr lang="ja-JP" altLang="en-US" sz="2400" b="1">
                <a:latin typeface="Meiryo UI" pitchFamily="50" charset="-128"/>
                <a:ea typeface="Meiryo UI" pitchFamily="50" charset="-128"/>
                <a:cs typeface="Meiryo UI" pitchFamily="50" charset="-128"/>
              </a:defRPr>
            </a:lvl1pPr>
          </a:lstStyle>
          <a:p>
            <a:pPr marL="0" lvl="0" algn="ctr"/>
            <a:r>
              <a:rPr kumimoji="1" lang="ja-JP" altLang="en-US"/>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p>
            <a:fld id="{AC438EED-0542-4C86-A18B-4CD095A08138}" type="datetime1">
              <a:rPr kumimoji="1" lang="ja-JP" altLang="en-US" smtClean="0"/>
              <a:t>2025/1/7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Tree>
    <p:extLst>
      <p:ext uri="{BB962C8B-B14F-4D97-AF65-F5344CB8AC3E}">
        <p14:creationId xmlns:p14="http://schemas.microsoft.com/office/powerpoint/2010/main" val="1680666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393439" y="1520788"/>
            <a:ext cx="7423989" cy="646331"/>
          </a:xfrm>
        </p:spPr>
        <p:txBody>
          <a:bodyPr wrap="square" anchor="t" anchorCtr="0">
            <a:spAutoFit/>
          </a:bodyPr>
          <a:lstStyle>
            <a:lvl1pPr algn="l">
              <a:defRPr lang="ja-JP" altLang="en-US" sz="3600" b="1" dirty="0">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dirty="0"/>
              <a:t>１．見出しの記入</a:t>
            </a:r>
          </a:p>
        </p:txBody>
      </p:sp>
      <p:sp>
        <p:nvSpPr>
          <p:cNvPr id="4" name="日付プレースホルダー 3"/>
          <p:cNvSpPr>
            <a:spLocks noGrp="1"/>
          </p:cNvSpPr>
          <p:nvPr>
            <p:ph type="dt" sz="half" idx="10"/>
          </p:nvPr>
        </p:nvSpPr>
        <p:spPr/>
        <p:txBody>
          <a:bodyPr/>
          <a:lstStyle/>
          <a:p>
            <a:fld id="{7157FD6B-AACB-4FB5-A82B-515F0D3C0BFC}" type="datetime1">
              <a:rPr kumimoji="1" lang="ja-JP" altLang="en-US" smtClean="0"/>
              <a:t>2025/1/7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Tree>
    <p:extLst>
      <p:ext uri="{BB962C8B-B14F-4D97-AF65-F5344CB8AC3E}">
        <p14:creationId xmlns:p14="http://schemas.microsoft.com/office/powerpoint/2010/main" val="1615992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A78D6CFB-7E9F-4517-9C6C-7920C3455632}" type="datetime1">
              <a:rPr kumimoji="1" lang="ja-JP" altLang="en-US" smtClean="0"/>
              <a:t>2025/1/7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00471" y="188640"/>
            <a:ext cx="9505503" cy="461665"/>
          </a:xfrm>
        </p:spPr>
        <p:txBody>
          <a:bodyPr wrap="square">
            <a:spAutoFit/>
          </a:bodyPr>
          <a:lstStyle>
            <a:lvl1pPr algn="l">
              <a:defRPr lang="ja-JP" altLang="en-US" sz="24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endParaRPr kumimoji="1" lang="ja-JP" altLang="en-US" dirty="0"/>
          </a:p>
        </p:txBody>
      </p:sp>
      <p:sp>
        <p:nvSpPr>
          <p:cNvPr id="8" name="テキスト プレースホルダー 9"/>
          <p:cNvSpPr>
            <a:spLocks noGrp="1"/>
          </p:cNvSpPr>
          <p:nvPr>
            <p:ph type="body" sz="quarter" idx="13" hasCustomPrompt="1"/>
          </p:nvPr>
        </p:nvSpPr>
        <p:spPr>
          <a:xfrm>
            <a:off x="200794" y="6309320"/>
            <a:ext cx="9396722" cy="161583"/>
          </a:xfrm>
          <a:noFill/>
        </p:spPr>
        <p:txBody>
          <a:bodyPr wrap="squar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（資料）●●</a:t>
            </a:r>
          </a:p>
        </p:txBody>
      </p:sp>
      <p:sp>
        <p:nvSpPr>
          <p:cNvPr id="9" name="テキスト プレースホルダー 9"/>
          <p:cNvSpPr>
            <a:spLocks noGrp="1"/>
          </p:cNvSpPr>
          <p:nvPr>
            <p:ph type="body" sz="quarter" idx="14" hasCustomPrompt="1"/>
          </p:nvPr>
        </p:nvSpPr>
        <p:spPr>
          <a:xfrm>
            <a:off x="200794" y="3104964"/>
            <a:ext cx="1853071" cy="307777"/>
          </a:xfrm>
          <a:noFill/>
        </p:spPr>
        <p:txBody>
          <a:bodyPr wrap="none" lIns="0" tIns="0" rIns="0" bIns="0">
            <a:spAutoFit/>
          </a:bodyPr>
          <a:lstStyle>
            <a:lvl1pPr marL="0" indent="0">
              <a:spcBef>
                <a:spcPts val="0"/>
              </a:spcBef>
              <a:spcAft>
                <a:spcPts val="0"/>
              </a:spcAft>
              <a:buNone/>
              <a:defRPr sz="20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説明文（</a:t>
            </a:r>
            <a:r>
              <a:rPr kumimoji="1" lang="en-US" altLang="ja-JP" dirty="0"/>
              <a:t>20pt</a:t>
            </a:r>
            <a:r>
              <a:rPr kumimoji="1" lang="ja-JP" altLang="en-US" dirty="0"/>
              <a:t>）</a:t>
            </a:r>
          </a:p>
        </p:txBody>
      </p:sp>
      <p:sp>
        <p:nvSpPr>
          <p:cNvPr id="10" name="テキスト プレースホルダー 9"/>
          <p:cNvSpPr>
            <a:spLocks noGrp="1"/>
          </p:cNvSpPr>
          <p:nvPr>
            <p:ph type="body" sz="quarter" idx="15" hasCustomPrompt="1"/>
          </p:nvPr>
        </p:nvSpPr>
        <p:spPr>
          <a:xfrm>
            <a:off x="200472" y="3769295"/>
            <a:ext cx="1298432" cy="215444"/>
          </a:xfrm>
          <a:noFill/>
        </p:spPr>
        <p:txBody>
          <a:bodyPr wrap="none" lIns="0" tIns="0" rIns="0" bIns="0">
            <a:spAutoFit/>
          </a:bodyPr>
          <a:lstStyle>
            <a:lvl1pPr marL="0" indent="0">
              <a:spcBef>
                <a:spcPts val="0"/>
              </a:spcBef>
              <a:spcAft>
                <a:spcPts val="0"/>
              </a:spcAft>
              <a:buNone/>
              <a:defRPr sz="14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説明文（</a:t>
            </a:r>
            <a:r>
              <a:rPr kumimoji="1" lang="en-US" altLang="ja-JP" dirty="0"/>
              <a:t>14pt</a:t>
            </a:r>
            <a:r>
              <a:rPr kumimoji="1" lang="ja-JP" altLang="en-US" dirty="0"/>
              <a:t>）</a:t>
            </a:r>
          </a:p>
        </p:txBody>
      </p:sp>
      <p:sp>
        <p:nvSpPr>
          <p:cNvPr id="11" name="テキスト プレースホルダー 9"/>
          <p:cNvSpPr>
            <a:spLocks noGrp="1"/>
          </p:cNvSpPr>
          <p:nvPr>
            <p:ph type="body" sz="quarter" idx="16" hasCustomPrompt="1"/>
          </p:nvPr>
        </p:nvSpPr>
        <p:spPr>
          <a:xfrm>
            <a:off x="200472" y="4365104"/>
            <a:ext cx="1102866" cy="161583"/>
          </a:xfrm>
          <a:noFill/>
        </p:spPr>
        <p:txBody>
          <a:bodyPr wrap="non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説明文（</a:t>
            </a:r>
            <a:r>
              <a:rPr kumimoji="1" lang="en-US" altLang="ja-JP" dirty="0"/>
              <a:t>10.5pt</a:t>
            </a:r>
            <a:r>
              <a:rPr kumimoji="1" lang="ja-JP" altLang="en-US" dirty="0"/>
              <a:t>）</a:t>
            </a:r>
          </a:p>
        </p:txBody>
      </p:sp>
      <p:sp>
        <p:nvSpPr>
          <p:cNvPr id="12" name="テキスト プレースホルダー 11"/>
          <p:cNvSpPr>
            <a:spLocks noGrp="1"/>
          </p:cNvSpPr>
          <p:nvPr>
            <p:ph type="body" sz="quarter" idx="17"/>
          </p:nvPr>
        </p:nvSpPr>
        <p:spPr>
          <a:xfrm>
            <a:off x="200025" y="764704"/>
            <a:ext cx="9505950" cy="525886"/>
          </a:xfrm>
          <a:solidFill>
            <a:srgbClr val="99D6EC"/>
          </a:solidFill>
          <a:ln>
            <a:noFill/>
          </a:ln>
        </p:spPr>
        <p:txBody>
          <a:bodyPr vert="horz" wrap="square" lIns="216000" tIns="108000" rIns="216000" bIns="108000" rtlCol="0" anchor="t" anchorCtr="0">
            <a:spAutoFit/>
          </a:bodyPr>
          <a:lstStyle>
            <a:lvl1pPr>
              <a:defRPr lang="ja-JP" altLang="en-US" sz="2000" dirty="0">
                <a:latin typeface="Meiryo UI" panose="020B0604030504040204" pitchFamily="50" charset="-128"/>
                <a:ea typeface="Meiryo UI" panose="020B0604030504040204" pitchFamily="50" charset="-128"/>
                <a:cs typeface="Meiryo UI" panose="020B0604030504040204" pitchFamily="50" charset="-128"/>
              </a:defRPr>
            </a:lvl1pPr>
          </a:lstStyle>
          <a:p>
            <a:pPr marL="257175" lvl="0" indent="-257175">
              <a:spcBef>
                <a:spcPts val="600"/>
              </a:spcBef>
              <a:spcAft>
                <a:spcPts val="600"/>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2989527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00025" y="274638"/>
            <a:ext cx="9469499" cy="382587"/>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00024" y="800708"/>
            <a:ext cx="9469499" cy="1210689"/>
          </a:xfrm>
          <a:prstGeom prst="rect">
            <a:avLst/>
          </a:prstGeom>
          <a:noFill/>
        </p:spPr>
        <p:txBody>
          <a:bodyPr vert="horz" wrap="square" lIns="216000" tIns="108000" rIns="216000" bIns="10800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4" name="日付プレースホルダー 3"/>
          <p:cNvSpPr>
            <a:spLocks noGrp="1"/>
          </p:cNvSpPr>
          <p:nvPr>
            <p:ph type="dt" sz="half" idx="2"/>
          </p:nvPr>
        </p:nvSpPr>
        <p:spPr>
          <a:xfrm>
            <a:off x="-10695" y="6520260"/>
            <a:ext cx="2311400" cy="365125"/>
          </a:xfrm>
          <a:prstGeom prst="rect">
            <a:avLst/>
          </a:prstGeom>
        </p:spPr>
        <p:txBody>
          <a:bodyPr vert="horz" lIns="91440" tIns="45720" rIns="91440" bIns="45720" rtlCol="0" anchor="ctr"/>
          <a:lstStyle>
            <a:lvl1pPr algn="l">
              <a:defRPr sz="1200">
                <a:solidFill>
                  <a:schemeClr val="tx1">
                    <a:tint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fld id="{57702473-496F-4EA5-8617-C076904D98E0}" type="datetime1">
              <a:rPr lang="ja-JP" altLang="en-US" smtClean="0"/>
              <a:t>2025/1/7</a:t>
            </a:fld>
            <a:endParaRPr lang="ja-JP" altLang="en-US" dirty="0"/>
          </a:p>
        </p:txBody>
      </p:sp>
      <p:sp>
        <p:nvSpPr>
          <p:cNvPr id="5" name="フッター プレースホルダー 4"/>
          <p:cNvSpPr>
            <a:spLocks noGrp="1"/>
          </p:cNvSpPr>
          <p:nvPr>
            <p:ph type="ftr" sz="quarter" idx="3"/>
          </p:nvPr>
        </p:nvSpPr>
        <p:spPr>
          <a:xfrm>
            <a:off x="3392827" y="652534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05295" y="6525345"/>
            <a:ext cx="2311400" cy="365125"/>
          </a:xfrm>
          <a:prstGeom prst="rect">
            <a:avLst/>
          </a:prstGeom>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712574064"/>
      </p:ext>
    </p:extLst>
  </p:cSld>
  <p:clrMap bg1="lt1" tx1="dk1" bg2="lt2" tx2="dk2" accent1="accent1" accent2="accent2" accent3="accent3" accent4="accent4" accent5="accent5" accent6="accent6" hlink="hlink" folHlink="folHlink"/>
  <p:sldLayoutIdLst>
    <p:sldLayoutId id="2147483659" r:id="rId1"/>
    <p:sldLayoutId id="2147483651" r:id="rId2"/>
    <p:sldLayoutId id="2147483654" r:id="rId3"/>
  </p:sldLayoutIdLst>
  <p:hf hdr="0" ftr="0" dt="0"/>
  <p:txStyles>
    <p:titleStyle>
      <a:lvl1pPr algn="l" defTabSz="914400" rtl="0" eaLnBrk="1" latinLnBrk="0" hangingPunct="1">
        <a:spcBef>
          <a:spcPct val="0"/>
        </a:spcBef>
        <a:buNone/>
        <a:defRPr kumimoji="1" sz="2400"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342900" indent="-342900" algn="l" defTabSz="914400" rtl="0" eaLnBrk="1" latinLnBrk="0" hangingPunct="1">
        <a:spcBef>
          <a:spcPts val="600"/>
        </a:spcBef>
        <a:spcAft>
          <a:spcPts val="600"/>
        </a:spcAft>
        <a:buClr>
          <a:srgbClr val="002060"/>
        </a:buClr>
        <a:buFont typeface="Wingdings" panose="05000000000000000000" pitchFamily="2" charset="2"/>
        <a:buChar char="l"/>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4512F53-8DB7-0EA3-B4C9-07717DCD9FF4}"/>
              </a:ext>
            </a:extLst>
          </p:cNvPr>
          <p:cNvSpPr>
            <a:spLocks noGrp="1"/>
          </p:cNvSpPr>
          <p:nvPr>
            <p:ph type="sldNum" sz="quarter" idx="12"/>
          </p:nvPr>
        </p:nvSpPr>
        <p:spPr/>
        <p:txBody>
          <a:bodyPr/>
          <a:lstStyle/>
          <a:p>
            <a:fld id="{D9550142-B990-490A-A107-ED7302A7FD52}" type="slidenum">
              <a:rPr kumimoji="1" lang="ja-JP" altLang="en-US" smtClean="0"/>
              <a:t>1</a:t>
            </a:fld>
            <a:endParaRPr kumimoji="1" lang="ja-JP" altLang="en-US"/>
          </a:p>
        </p:txBody>
      </p:sp>
      <p:sp>
        <p:nvSpPr>
          <p:cNvPr id="3" name="タイトル 2">
            <a:extLst>
              <a:ext uri="{FF2B5EF4-FFF2-40B4-BE49-F238E27FC236}">
                <a16:creationId xmlns:a16="http://schemas.microsoft.com/office/drawing/2014/main" id="{D2C80CDC-0490-27A5-0812-E013CF15E4F6}"/>
              </a:ext>
            </a:extLst>
          </p:cNvPr>
          <p:cNvSpPr>
            <a:spLocks noGrp="1"/>
          </p:cNvSpPr>
          <p:nvPr>
            <p:ph type="title"/>
          </p:nvPr>
        </p:nvSpPr>
        <p:spPr>
          <a:xfrm>
            <a:off x="200248" y="85747"/>
            <a:ext cx="9505503" cy="461665"/>
          </a:xfrm>
        </p:spPr>
        <p:txBody>
          <a:bodyPr/>
          <a:lstStyle/>
          <a:p>
            <a:r>
              <a:rPr kumimoji="1" lang="ja-JP" altLang="en-US" dirty="0"/>
              <a:t>富岡西高等学校における授業詳細（</a:t>
            </a:r>
            <a:r>
              <a:rPr kumimoji="1" lang="en-US" altLang="ja-JP" dirty="0"/>
              <a:t>7</a:t>
            </a:r>
            <a:r>
              <a:rPr kumimoji="1" lang="ja-JP" altLang="en-US" dirty="0"/>
              <a:t>月</a:t>
            </a:r>
            <a:r>
              <a:rPr kumimoji="1" lang="en-US" altLang="ja-JP" dirty="0"/>
              <a:t>11</a:t>
            </a:r>
            <a:r>
              <a:rPr kumimoji="1" lang="ja-JP" altLang="en-US" dirty="0"/>
              <a:t>日）</a:t>
            </a:r>
          </a:p>
        </p:txBody>
      </p:sp>
      <p:sp>
        <p:nvSpPr>
          <p:cNvPr id="8" name="テキスト プレースホルダー 7">
            <a:extLst>
              <a:ext uri="{FF2B5EF4-FFF2-40B4-BE49-F238E27FC236}">
                <a16:creationId xmlns:a16="http://schemas.microsoft.com/office/drawing/2014/main" id="{5D6DA21A-DF00-29C9-82F7-8CC01EC4550F}"/>
              </a:ext>
            </a:extLst>
          </p:cNvPr>
          <p:cNvSpPr>
            <a:spLocks noGrp="1"/>
          </p:cNvSpPr>
          <p:nvPr>
            <p:ph type="body" sz="quarter" idx="17"/>
          </p:nvPr>
        </p:nvSpPr>
        <p:spPr>
          <a:xfrm>
            <a:off x="200024" y="555669"/>
            <a:ext cx="9505950" cy="2064769"/>
          </a:xfrm>
          <a:solidFill>
            <a:schemeClr val="bg1">
              <a:lumMod val="95000"/>
            </a:schemeClr>
          </a:solidFill>
        </p:spPr>
        <p:txBody>
          <a:bodyPr/>
          <a:lstStyle/>
          <a:p>
            <a:r>
              <a:rPr kumimoji="1" lang="ja-JP" altLang="en-US" sz="1800" dirty="0"/>
              <a:t>令和</a:t>
            </a:r>
            <a:r>
              <a:rPr kumimoji="1" lang="en-US" altLang="ja-JP" sz="1800" dirty="0"/>
              <a:t>6</a:t>
            </a:r>
            <a:r>
              <a:rPr kumimoji="1" lang="ja-JP" altLang="en-US" sz="1800" dirty="0"/>
              <a:t>年</a:t>
            </a:r>
            <a:r>
              <a:rPr kumimoji="1" lang="en-US" altLang="ja-JP" sz="1800" dirty="0"/>
              <a:t>7</a:t>
            </a:r>
            <a:r>
              <a:rPr kumimoji="1" lang="ja-JP" altLang="en-US" sz="1800" dirty="0"/>
              <a:t>月</a:t>
            </a:r>
            <a:r>
              <a:rPr kumimoji="1" lang="en-US" altLang="ja-JP" sz="1800" dirty="0"/>
              <a:t>11</a:t>
            </a:r>
            <a:r>
              <a:rPr kumimoji="1" lang="ja-JP" altLang="en-US" sz="1800" dirty="0"/>
              <a:t>日、</a:t>
            </a:r>
            <a:r>
              <a:rPr kumimoji="1" lang="ja-JP" altLang="en-US" sz="1800" b="1" u="sng" dirty="0"/>
              <a:t>理数科</a:t>
            </a:r>
            <a:r>
              <a:rPr kumimoji="1" lang="en-US" altLang="ja-JP" sz="1800" b="1" u="sng" dirty="0"/>
              <a:t>1</a:t>
            </a:r>
            <a:r>
              <a:rPr kumimoji="1" lang="ja-JP" altLang="en-US" sz="1800" b="1" u="sng" dirty="0"/>
              <a:t>年生（</a:t>
            </a:r>
            <a:r>
              <a:rPr kumimoji="1" lang="en-US" altLang="ja-JP" sz="1800" b="1" u="sng" dirty="0"/>
              <a:t>1</a:t>
            </a:r>
            <a:r>
              <a:rPr kumimoji="1" lang="ja-JP" altLang="en-US" sz="1800" b="1" u="sng" dirty="0"/>
              <a:t>クラス</a:t>
            </a:r>
            <a:r>
              <a:rPr kumimoji="1" lang="en-US" altLang="ja-JP" sz="1800" b="1" u="sng" dirty="0"/>
              <a:t>30</a:t>
            </a:r>
            <a:r>
              <a:rPr kumimoji="1" lang="ja-JP" altLang="en-US" sz="1800" b="1" u="sng" dirty="0"/>
              <a:t>名）</a:t>
            </a:r>
            <a:r>
              <a:rPr kumimoji="1" lang="ja-JP" altLang="en-US" sz="1800" dirty="0"/>
              <a:t>を対象に、「</a:t>
            </a:r>
            <a:r>
              <a:rPr kumimoji="1" lang="en-US" altLang="ja-JP" sz="1800" b="1" dirty="0"/>
              <a:t>SS1(</a:t>
            </a:r>
            <a:r>
              <a:rPr kumimoji="1" lang="ja-JP" altLang="en-US" sz="1800" b="1" dirty="0"/>
              <a:t>「総合的な探究の時」間の代替科目</a:t>
            </a:r>
            <a:r>
              <a:rPr kumimoji="1" lang="en-US" altLang="ja-JP" sz="1800" b="1" dirty="0"/>
              <a:t>)</a:t>
            </a:r>
            <a:r>
              <a:rPr kumimoji="1" lang="ja-JP" altLang="en-US" sz="1800" b="1" dirty="0"/>
              <a:t>」</a:t>
            </a:r>
            <a:r>
              <a:rPr kumimoji="1" lang="ja-JP" altLang="en-US" sz="1800" dirty="0"/>
              <a:t>において</a:t>
            </a:r>
            <a:r>
              <a:rPr kumimoji="1" lang="en-US" altLang="ja-JP" sz="1800" b="1" u="sng" dirty="0"/>
              <a:t>1</a:t>
            </a:r>
            <a:r>
              <a:rPr kumimoji="1" lang="ja-JP" altLang="en-US" sz="1800" b="1" u="sng" dirty="0"/>
              <a:t>コマ</a:t>
            </a:r>
            <a:r>
              <a:rPr kumimoji="1" lang="ja-JP" altLang="en-US" sz="1800" dirty="0"/>
              <a:t>実施</a:t>
            </a:r>
          </a:p>
          <a:p>
            <a:r>
              <a:rPr kumimoji="1" lang="ja-JP" altLang="en-US" sz="1800" dirty="0"/>
              <a:t>物理教諭がメインで授業を担当。一部化学教諭が担当。</a:t>
            </a:r>
            <a:endParaRPr kumimoji="1" lang="en-US" altLang="ja-JP" sz="1800" dirty="0"/>
          </a:p>
          <a:p>
            <a:r>
              <a:rPr kumimoji="1" lang="ja-JP" altLang="en-US" sz="1800" b="1" u="sng" dirty="0"/>
              <a:t>テキスト教材</a:t>
            </a:r>
            <a:r>
              <a:rPr lang="en-US" altLang="ja-JP" sz="1800" b="1" u="sng" dirty="0"/>
              <a:t>1</a:t>
            </a:r>
            <a:r>
              <a:rPr lang="ja-JP" altLang="en-US" sz="1800" b="1" u="sng" dirty="0"/>
              <a:t>章、</a:t>
            </a:r>
            <a:r>
              <a:rPr lang="en-US" altLang="ja-JP" sz="1800" b="1" u="sng" dirty="0"/>
              <a:t>2</a:t>
            </a:r>
            <a:r>
              <a:rPr lang="ja-JP" altLang="en-US" sz="1800" b="1" u="sng" dirty="0"/>
              <a:t>章、</a:t>
            </a:r>
            <a:r>
              <a:rPr lang="en-US" altLang="ja-JP" sz="1800" b="1" u="sng" dirty="0"/>
              <a:t>3</a:t>
            </a:r>
            <a:r>
              <a:rPr lang="ja-JP" altLang="en-US" sz="1800" b="1" u="sng" dirty="0"/>
              <a:t>章（一部）、</a:t>
            </a:r>
            <a:r>
              <a:rPr lang="en-US" altLang="ja-JP" sz="1800" b="1" u="sng" dirty="0"/>
              <a:t>4</a:t>
            </a:r>
            <a:r>
              <a:rPr lang="ja-JP" altLang="en-US" sz="1800" b="1" u="sng" dirty="0"/>
              <a:t>章、ワーク</a:t>
            </a:r>
            <a:r>
              <a:rPr lang="ja-JP" altLang="en-US" sz="1800" dirty="0"/>
              <a:t>を使用</a:t>
            </a:r>
            <a:endParaRPr lang="en-US" altLang="ja-JP" sz="1800" dirty="0"/>
          </a:p>
          <a:p>
            <a:r>
              <a:rPr kumimoji="1" lang="ja-JP" altLang="en-US" sz="1800" dirty="0"/>
              <a:t>授業後に小型電池製造実習へ参加。</a:t>
            </a:r>
            <a:endParaRPr lang="en-US" altLang="ja-JP" sz="1800" dirty="0"/>
          </a:p>
        </p:txBody>
      </p:sp>
      <p:graphicFrame>
        <p:nvGraphicFramePr>
          <p:cNvPr id="9" name="表 9">
            <a:extLst>
              <a:ext uri="{FF2B5EF4-FFF2-40B4-BE49-F238E27FC236}">
                <a16:creationId xmlns:a16="http://schemas.microsoft.com/office/drawing/2014/main" id="{50746BC6-6DC8-3260-BA40-D48A747C5E3A}"/>
              </a:ext>
            </a:extLst>
          </p:cNvPr>
          <p:cNvGraphicFramePr>
            <a:graphicFrameLocks noGrp="1"/>
          </p:cNvGraphicFramePr>
          <p:nvPr>
            <p:extLst>
              <p:ext uri="{D42A27DB-BD31-4B8C-83A1-F6EECF244321}">
                <p14:modId xmlns:p14="http://schemas.microsoft.com/office/powerpoint/2010/main" val="790510735"/>
              </p:ext>
            </p:extLst>
          </p:nvPr>
        </p:nvGraphicFramePr>
        <p:xfrm>
          <a:off x="227570" y="2635070"/>
          <a:ext cx="9505502" cy="3374309"/>
        </p:xfrm>
        <a:graphic>
          <a:graphicData uri="http://schemas.openxmlformats.org/drawingml/2006/table">
            <a:tbl>
              <a:tblPr bandRow="1">
                <a:tableStyleId>{5940675A-B579-460E-94D1-54222C63F5DA}</a:tableStyleId>
              </a:tblPr>
              <a:tblGrid>
                <a:gridCol w="576064">
                  <a:extLst>
                    <a:ext uri="{9D8B030D-6E8A-4147-A177-3AD203B41FA5}">
                      <a16:colId xmlns:a16="http://schemas.microsoft.com/office/drawing/2014/main" val="861765187"/>
                    </a:ext>
                  </a:extLst>
                </a:gridCol>
                <a:gridCol w="864096">
                  <a:extLst>
                    <a:ext uri="{9D8B030D-6E8A-4147-A177-3AD203B41FA5}">
                      <a16:colId xmlns:a16="http://schemas.microsoft.com/office/drawing/2014/main" val="4022402426"/>
                    </a:ext>
                  </a:extLst>
                </a:gridCol>
                <a:gridCol w="8065342">
                  <a:extLst>
                    <a:ext uri="{9D8B030D-6E8A-4147-A177-3AD203B41FA5}">
                      <a16:colId xmlns:a16="http://schemas.microsoft.com/office/drawing/2014/main" val="3442397660"/>
                    </a:ext>
                  </a:extLst>
                </a:gridCol>
              </a:tblGrid>
              <a:tr h="851201">
                <a:tc rowSpan="3">
                  <a:txBody>
                    <a:bodyPr/>
                    <a:lstStyle/>
                    <a:p>
                      <a:pPr algn="ctr"/>
                      <a:r>
                        <a:rPr kumimoji="1" lang="ja-JP" altLang="en-US" sz="1400" b="1" dirty="0">
                          <a:solidFill>
                            <a:schemeClr val="bg1"/>
                          </a:solidFill>
                          <a:latin typeface="Meiryo UI" panose="020B0604030504040204" pitchFamily="50" charset="-128"/>
                          <a:ea typeface="Meiryo UI" panose="020B0604030504040204" pitchFamily="50" charset="-128"/>
                        </a:rPr>
                        <a:t>計</a:t>
                      </a:r>
                      <a:r>
                        <a:rPr kumimoji="1" lang="en-US" altLang="ja-JP" sz="1400" b="1" dirty="0">
                          <a:solidFill>
                            <a:schemeClr val="bg1"/>
                          </a:solidFill>
                          <a:latin typeface="Meiryo UI" panose="020B0604030504040204" pitchFamily="50" charset="-128"/>
                          <a:ea typeface="Meiryo UI" panose="020B0604030504040204" pitchFamily="50" charset="-128"/>
                        </a:rPr>
                        <a:t>50</a:t>
                      </a:r>
                      <a:r>
                        <a:rPr kumimoji="1" lang="ja-JP" altLang="en-US" sz="1400" b="1" dirty="0">
                          <a:solidFill>
                            <a:schemeClr val="bg1"/>
                          </a:solidFill>
                          <a:latin typeface="Meiryo UI" panose="020B0604030504040204" pitchFamily="50" charset="-128"/>
                          <a:ea typeface="Meiryo UI" panose="020B0604030504040204" pitchFamily="50" charset="-128"/>
                        </a:rPr>
                        <a:t>分</a:t>
                      </a:r>
                    </a:p>
                  </a:txBody>
                  <a:tcPr vert="eaVert" anchor="ctr">
                    <a:solidFill>
                      <a:schemeClr val="tx2">
                        <a:lumMod val="75000"/>
                      </a:schemeClr>
                    </a:solidFill>
                  </a:tcPr>
                </a:tc>
                <a:tc>
                  <a:txBody>
                    <a:bodyPr/>
                    <a:lstStyle/>
                    <a:p>
                      <a:pPr algn="ctr"/>
                      <a:r>
                        <a:rPr kumimoji="1" lang="en-US" altLang="ja-JP" sz="1400" b="1" dirty="0">
                          <a:solidFill>
                            <a:schemeClr val="bg1"/>
                          </a:solidFill>
                          <a:latin typeface="Meiryo UI" panose="020B0604030504040204" pitchFamily="50" charset="-128"/>
                          <a:ea typeface="Meiryo UI" panose="020B0604030504040204" pitchFamily="50" charset="-128"/>
                        </a:rPr>
                        <a:t>10</a:t>
                      </a:r>
                      <a:r>
                        <a:rPr kumimoji="1" lang="ja-JP" altLang="en-US" sz="1400" b="1" dirty="0">
                          <a:solidFill>
                            <a:schemeClr val="bg1"/>
                          </a:solidFill>
                          <a:latin typeface="Meiryo UI" panose="020B0604030504040204" pitchFamily="50" charset="-128"/>
                          <a:ea typeface="Meiryo UI" panose="020B0604030504040204" pitchFamily="50" charset="-128"/>
                        </a:rPr>
                        <a:t>分</a:t>
                      </a:r>
                    </a:p>
                  </a:txBody>
                  <a:tcPr anchor="ctr">
                    <a:solidFill>
                      <a:schemeClr val="tx2">
                        <a:lumMod val="75000"/>
                      </a:schemeClr>
                    </a:solidFill>
                  </a:tcPr>
                </a:tc>
                <a:tc>
                  <a:txBody>
                    <a:bodyPr/>
                    <a:lstStyle/>
                    <a:p>
                      <a:pPr marL="174625"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a:t>
                      </a:r>
                    </a:p>
                    <a:p>
                      <a:pPr marL="627063" marR="0" lvl="0" indent="-198438"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「バッテリーについて知っていること」について、</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人程度のグループに分かれてグループワーク。その後、各グループで出た意見をシェア。</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3045824816"/>
                  </a:ext>
                </a:extLst>
              </a:tr>
              <a:tr h="1806367">
                <a:tc vMerge="1">
                  <a:txBody>
                    <a:bodyPr/>
                    <a:lstStyle/>
                    <a:p>
                      <a:pPr algn="ctr"/>
                      <a:endParaRPr kumimoji="1" lang="ja-JP" altLang="en-US" sz="1400" b="1" dirty="0">
                        <a:solidFill>
                          <a:schemeClr val="bg1"/>
                        </a:solidFill>
                        <a:latin typeface="Meiryo UI" panose="020B0604030504040204" pitchFamily="50" charset="-128"/>
                        <a:ea typeface="Meiryo UI" panose="020B0604030504040204" pitchFamily="50" charset="-128"/>
                      </a:endParaRPr>
                    </a:p>
                  </a:txBody>
                  <a:tcPr anchor="ctr">
                    <a:solidFill>
                      <a:schemeClr val="tx2">
                        <a:lumMod val="75000"/>
                      </a:schemeClr>
                    </a:solidFill>
                  </a:tcPr>
                </a:tc>
                <a:tc>
                  <a:txBody>
                    <a:bodyPr/>
                    <a:lstStyle/>
                    <a:p>
                      <a:pPr algn="ctr"/>
                      <a:r>
                        <a:rPr kumimoji="1" lang="en-US" altLang="ja-JP" sz="1400" b="1" dirty="0">
                          <a:solidFill>
                            <a:schemeClr val="bg1"/>
                          </a:solidFill>
                          <a:latin typeface="Meiryo UI" panose="020B0604030504040204" pitchFamily="50" charset="-128"/>
                          <a:ea typeface="Meiryo UI" panose="020B0604030504040204" pitchFamily="50" charset="-128"/>
                        </a:rPr>
                        <a:t>30</a:t>
                      </a:r>
                      <a:r>
                        <a:rPr kumimoji="1" lang="ja-JP" altLang="en-US" sz="1400" b="1" dirty="0">
                          <a:solidFill>
                            <a:schemeClr val="bg1"/>
                          </a:solidFill>
                          <a:latin typeface="Meiryo UI" panose="020B0604030504040204" pitchFamily="50" charset="-128"/>
                          <a:ea typeface="Meiryo UI" panose="020B0604030504040204" pitchFamily="50" charset="-128"/>
                        </a:rPr>
                        <a:t>分</a:t>
                      </a:r>
                    </a:p>
                  </a:txBody>
                  <a:tcPr anchor="ctr">
                    <a:solidFill>
                      <a:schemeClr val="tx2">
                        <a:lumMod val="75000"/>
                      </a:schemeClr>
                    </a:solidFill>
                  </a:tcPr>
                </a:tc>
                <a:tc>
                  <a:txBody>
                    <a:bodyPr/>
                    <a:lstStyle/>
                    <a:p>
                      <a:pPr marL="174625"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テキスト教材</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章、</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章、３章の一部、４章の解説</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7063" marR="0" lvl="0" indent="-198438"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身近な</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EV</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の紹介や、関西万博の「空飛ぶクルマ」との関連など、生徒の関心を引く内容に言及。</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7063" marR="0" lvl="0" indent="-198438"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県内でのセルメーカーの工場のほかバッテリー関連企業を紹介し、地元の企業がバッテリー関連事業を行っていることを紹介。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7063" marR="0" lvl="0" indent="-198438"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電池の仕組みについては化学教諭が担当し、リチウムイオン電池の将来性や次年度以降の学習とのつながりを意識して詳細に説明。</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866557819"/>
                  </a:ext>
                </a:extLst>
              </a:tr>
              <a:tr h="635505">
                <a:tc vMerge="1">
                  <a:txBody>
                    <a:bodyPr/>
                    <a:lstStyle/>
                    <a:p>
                      <a:pPr algn="ctr"/>
                      <a:endParaRPr kumimoji="1" lang="ja-JP" altLang="en-US" sz="1400" b="1" dirty="0">
                        <a:solidFill>
                          <a:schemeClr val="bg1"/>
                        </a:solidFill>
                        <a:latin typeface="Meiryo UI" panose="020B0604030504040204" pitchFamily="50" charset="-128"/>
                        <a:ea typeface="Meiryo UI" panose="020B0604030504040204" pitchFamily="50" charset="-128"/>
                      </a:endParaRPr>
                    </a:p>
                  </a:txBody>
                  <a:tcPr anchor="ctr">
                    <a:solidFill>
                      <a:schemeClr val="tx2">
                        <a:lumMod val="75000"/>
                      </a:schemeClr>
                    </a:solidFill>
                  </a:tcPr>
                </a:tc>
                <a:tc>
                  <a:txBody>
                    <a:bodyPr/>
                    <a:lstStyle/>
                    <a:p>
                      <a:pPr algn="ctr"/>
                      <a:r>
                        <a:rPr kumimoji="1" lang="en-US" altLang="ja-JP" sz="1400" b="1" dirty="0">
                          <a:solidFill>
                            <a:schemeClr val="bg1"/>
                          </a:solidFill>
                          <a:latin typeface="Meiryo UI" panose="020B0604030504040204" pitchFamily="50" charset="-128"/>
                          <a:ea typeface="Meiryo UI" panose="020B0604030504040204" pitchFamily="50" charset="-128"/>
                        </a:rPr>
                        <a:t>5</a:t>
                      </a:r>
                      <a:r>
                        <a:rPr kumimoji="1" lang="ja-JP" altLang="en-US" sz="1400" b="1" dirty="0">
                          <a:solidFill>
                            <a:schemeClr val="bg1"/>
                          </a:solidFill>
                          <a:latin typeface="Meiryo UI" panose="020B0604030504040204" pitchFamily="50" charset="-128"/>
                          <a:ea typeface="Meiryo UI" panose="020B0604030504040204" pitchFamily="50" charset="-128"/>
                        </a:rPr>
                        <a:t>分</a:t>
                      </a:r>
                    </a:p>
                  </a:txBody>
                  <a:tcPr anchor="ctr">
                    <a:solidFill>
                      <a:schemeClr val="tx2">
                        <a:lumMod val="75000"/>
                      </a:schemeClr>
                    </a:solidFill>
                  </a:tcPr>
                </a:tc>
                <a:tc>
                  <a:txBody>
                    <a:bodyPr/>
                    <a:lstStyle/>
                    <a:p>
                      <a:pPr marL="174625" marR="0" lvl="0" indent="0" algn="l" defTabSz="914400" rtl="0" eaLnBrk="1" fontAlgn="auto" latinLnBrk="0" hangingPunct="1">
                        <a:lnSpc>
                          <a:spcPts val="2300"/>
                        </a:lnSpc>
                        <a:spcBef>
                          <a:spcPts val="0"/>
                        </a:spcBef>
                        <a:spcAft>
                          <a:spcPts val="0"/>
                        </a:spcAft>
                        <a:buClrTx/>
                        <a:buSzTx/>
                        <a:buFont typeface="Arial" panose="020B0604020202020204" pitchFamily="34" charset="0"/>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まとめ</a:t>
                      </a:r>
                    </a:p>
                    <a:p>
                      <a:pPr marL="627063" marR="0" lvl="0" indent="-198438"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今回の授業が今後の学習、研究のきっかけになるよう呼びかけ。</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3597044422"/>
                  </a:ext>
                </a:extLst>
              </a:tr>
            </a:tbl>
          </a:graphicData>
        </a:graphic>
      </p:graphicFrame>
      <p:grpSp>
        <p:nvGrpSpPr>
          <p:cNvPr id="4" name="グループ化 3">
            <a:extLst>
              <a:ext uri="{FF2B5EF4-FFF2-40B4-BE49-F238E27FC236}">
                <a16:creationId xmlns:a16="http://schemas.microsoft.com/office/drawing/2014/main" id="{B90D252E-9783-9D26-DBFE-92911D957E5D}"/>
              </a:ext>
            </a:extLst>
          </p:cNvPr>
          <p:cNvGrpSpPr/>
          <p:nvPr/>
        </p:nvGrpSpPr>
        <p:grpSpPr>
          <a:xfrm>
            <a:off x="226596" y="5949618"/>
            <a:ext cx="792088" cy="944169"/>
            <a:chOff x="271670" y="5931504"/>
            <a:chExt cx="792088" cy="944169"/>
          </a:xfrm>
        </p:grpSpPr>
        <p:pic>
          <p:nvPicPr>
            <p:cNvPr id="5" name="グラフィックス 4" descr="教授 男性 単色塗りつぶし">
              <a:extLst>
                <a:ext uri="{FF2B5EF4-FFF2-40B4-BE49-F238E27FC236}">
                  <a16:creationId xmlns:a16="http://schemas.microsoft.com/office/drawing/2014/main" id="{BE265F61-C73E-21DB-68BC-F4371617FF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7075" y="5931504"/>
              <a:ext cx="721278" cy="721278"/>
            </a:xfrm>
            <a:prstGeom prst="rect">
              <a:avLst/>
            </a:prstGeom>
          </p:spPr>
        </p:pic>
        <p:sp>
          <p:nvSpPr>
            <p:cNvPr id="6" name="テキスト ボックス 5">
              <a:extLst>
                <a:ext uri="{FF2B5EF4-FFF2-40B4-BE49-F238E27FC236}">
                  <a16:creationId xmlns:a16="http://schemas.microsoft.com/office/drawing/2014/main" id="{059C35C5-9CAD-4639-10C6-9BE1E5B39B2F}"/>
                </a:ext>
              </a:extLst>
            </p:cNvPr>
            <p:cNvSpPr txBox="1"/>
            <p:nvPr/>
          </p:nvSpPr>
          <p:spPr>
            <a:xfrm>
              <a:off x="271670" y="6614063"/>
              <a:ext cx="792088" cy="261610"/>
            </a:xfrm>
            <a:prstGeom prst="rect">
              <a:avLst/>
            </a:prstGeom>
            <a:noFill/>
          </p:spPr>
          <p:txBody>
            <a:bodyPr wrap="square" rtlCol="0">
              <a:spAutoFit/>
            </a:bodyPr>
            <a:lstStyle/>
            <a:p>
              <a:r>
                <a:rPr kumimoji="1" lang="ja-JP" altLang="en-US" sz="1100" b="1" dirty="0">
                  <a:solidFill>
                    <a:schemeClr val="tx2">
                      <a:lumMod val="75000"/>
                    </a:schemeClr>
                  </a:solidFill>
                  <a:latin typeface="Meiryo UI" panose="020B0604030504040204" pitchFamily="50" charset="-128"/>
                  <a:ea typeface="Meiryo UI" panose="020B0604030504040204" pitchFamily="50" charset="-128"/>
                  <a:cs typeface="Meiryo UI" panose="020B0604030504040204" pitchFamily="50" charset="-128"/>
                </a:rPr>
                <a:t>担当教諭</a:t>
              </a:r>
            </a:p>
          </p:txBody>
        </p:sp>
      </p:grpSp>
      <p:grpSp>
        <p:nvGrpSpPr>
          <p:cNvPr id="7" name="グループ化 6">
            <a:extLst>
              <a:ext uri="{FF2B5EF4-FFF2-40B4-BE49-F238E27FC236}">
                <a16:creationId xmlns:a16="http://schemas.microsoft.com/office/drawing/2014/main" id="{D1CCB668-326A-CDDA-1450-60B054A08205}"/>
              </a:ext>
            </a:extLst>
          </p:cNvPr>
          <p:cNvGrpSpPr/>
          <p:nvPr/>
        </p:nvGrpSpPr>
        <p:grpSpPr>
          <a:xfrm>
            <a:off x="983279" y="6061064"/>
            <a:ext cx="8649721" cy="721277"/>
            <a:chOff x="1057334" y="5804068"/>
            <a:chExt cx="8649721" cy="721277"/>
          </a:xfrm>
        </p:grpSpPr>
        <p:sp>
          <p:nvSpPr>
            <p:cNvPr id="10" name="四角形: 角を丸くする 9">
              <a:extLst>
                <a:ext uri="{FF2B5EF4-FFF2-40B4-BE49-F238E27FC236}">
                  <a16:creationId xmlns:a16="http://schemas.microsoft.com/office/drawing/2014/main" id="{17A83C26-D5B9-2D2F-F273-00E7F0D55F00}"/>
                </a:ext>
              </a:extLst>
            </p:cNvPr>
            <p:cNvSpPr/>
            <p:nvPr/>
          </p:nvSpPr>
          <p:spPr bwMode="auto">
            <a:xfrm>
              <a:off x="1281673" y="5804068"/>
              <a:ext cx="8425382" cy="721277"/>
            </a:xfrm>
            <a:prstGeom prst="roundRect">
              <a:avLst/>
            </a:prstGeom>
            <a:solidFill>
              <a:schemeClr val="accent1">
                <a:lumMod val="20000"/>
                <a:lumOff val="80000"/>
              </a:schemeClr>
            </a:solidFill>
            <a:ln w="9525">
              <a:noFill/>
              <a:miter lim="800000"/>
              <a:headEnd/>
              <a:tailEnd/>
            </a:ln>
            <a:effectLst/>
          </p:spPr>
          <p:txBody>
            <a:bodyPr wrap="none" rtlCol="0" anchor="ctr"/>
            <a:lstStyle/>
            <a:p>
              <a:pPr algn="l"/>
              <a:endParaRPr kumimoji="0" lang="ja-JP" altLang="en-US" sz="1800" dirty="0">
                <a:latin typeface="Meiryo UI" panose="020B0604030504040204" pitchFamily="50" charset="-128"/>
                <a:ea typeface="Meiryo UI" panose="020B0604030504040204" pitchFamily="50" charset="-128"/>
              </a:endParaRPr>
            </a:p>
          </p:txBody>
        </p:sp>
        <p:sp>
          <p:nvSpPr>
            <p:cNvPr id="11" name="フローチャート: 抜出し 10">
              <a:extLst>
                <a:ext uri="{FF2B5EF4-FFF2-40B4-BE49-F238E27FC236}">
                  <a16:creationId xmlns:a16="http://schemas.microsoft.com/office/drawing/2014/main" id="{19A7BC9A-20BB-2428-2D83-852467CE6F28}"/>
                </a:ext>
              </a:extLst>
            </p:cNvPr>
            <p:cNvSpPr/>
            <p:nvPr/>
          </p:nvSpPr>
          <p:spPr bwMode="auto">
            <a:xfrm rot="15413346">
              <a:off x="1156299" y="6094447"/>
              <a:ext cx="214659" cy="412590"/>
            </a:xfrm>
            <a:prstGeom prst="flowChartExtract">
              <a:avLst/>
            </a:prstGeom>
            <a:solidFill>
              <a:schemeClr val="accent1">
                <a:lumMod val="20000"/>
                <a:lumOff val="80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l"/>
              <a:endParaRPr kumimoji="0" lang="ja-JP" altLang="en-US" sz="18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DB99A4B-F76B-E6E9-518B-1D4437078DF2}"/>
                </a:ext>
              </a:extLst>
            </p:cNvPr>
            <p:cNvSpPr txBox="1"/>
            <p:nvPr/>
          </p:nvSpPr>
          <p:spPr>
            <a:xfrm>
              <a:off x="1506296" y="5860905"/>
              <a:ext cx="7976136" cy="330603"/>
            </a:xfrm>
            <a:prstGeom prst="rect">
              <a:avLst/>
            </a:prstGeom>
            <a:noFill/>
          </p:spPr>
          <p:txBody>
            <a:bodyPr wrap="square" rtlCol="0">
              <a:spAutoFit/>
            </a:bodyPr>
            <a:lstStyle/>
            <a:p>
              <a:pPr>
                <a:lnSpc>
                  <a:spcPct val="150000"/>
                </a:lnSpc>
              </a:pP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8" name="テキスト ボックス 17">
            <a:extLst>
              <a:ext uri="{FF2B5EF4-FFF2-40B4-BE49-F238E27FC236}">
                <a16:creationId xmlns:a16="http://schemas.microsoft.com/office/drawing/2014/main" id="{15EB68CC-C95F-89A7-D135-E07563999E13}"/>
              </a:ext>
            </a:extLst>
          </p:cNvPr>
          <p:cNvSpPr txBox="1"/>
          <p:nvPr/>
        </p:nvSpPr>
        <p:spPr>
          <a:xfrm>
            <a:off x="1509747" y="6186894"/>
            <a:ext cx="8010942" cy="523220"/>
          </a:xfrm>
          <a:prstGeom prst="rect">
            <a:avLst/>
          </a:prstGeom>
          <a:noFill/>
        </p:spPr>
        <p:txBody>
          <a:bodyPr wrap="square">
            <a:spAutoFit/>
          </a:bodyPr>
          <a:lstStyle/>
          <a:p>
            <a:r>
              <a:rPr lang="ja-JP" altLang="en-US" sz="1400" dirty="0"/>
              <a:t>スライドの説明は、できる限り専門知識を持つ教員が担当し、</a:t>
            </a:r>
            <a:r>
              <a:rPr lang="en-US" altLang="ja-JP" sz="1400" dirty="0"/>
              <a:t>STEAM</a:t>
            </a:r>
            <a:r>
              <a:rPr lang="ja-JP" altLang="en-US" sz="1400" dirty="0"/>
              <a:t>教育を意識しています。</a:t>
            </a:r>
            <a:endParaRPr lang="en-US" altLang="ja-JP" sz="1400" dirty="0"/>
          </a:p>
          <a:p>
            <a:r>
              <a:rPr lang="ja-JP" altLang="en-US" sz="1400" dirty="0"/>
              <a:t>また、探究活動や進路選択につながるよう、全てのスライドで関連する内容を精選しました。</a:t>
            </a:r>
          </a:p>
        </p:txBody>
      </p:sp>
    </p:spTree>
    <p:extLst>
      <p:ext uri="{BB962C8B-B14F-4D97-AF65-F5344CB8AC3E}">
        <p14:creationId xmlns:p14="http://schemas.microsoft.com/office/powerpoint/2010/main" val="2063891862"/>
      </p:ext>
    </p:extLst>
  </p:cSld>
  <p:clrMapOvr>
    <a:masterClrMapping/>
  </p:clrMapOvr>
</p:sld>
</file>

<file path=ppt/theme/theme1.xml><?xml version="1.0" encoding="utf-8"?>
<a:theme xmlns:a="http://schemas.openxmlformats.org/drawingml/2006/main" name="【機○・記載例なし】">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none" rtlCol="0" anchor="ctr"/>
      <a:lstStyle>
        <a:defPPr algn="l">
          <a:defRPr kumimoji="0" sz="1800" dirty="0" smtClean="0">
            <a:latin typeface="Meiryo UI" panose="020B0604030504040204" pitchFamily="50" charset="-128"/>
            <a:ea typeface="Meiryo UI" panose="020B0604030504040204" pitchFamily="50" charset="-128"/>
          </a:defRPr>
        </a:defPPr>
      </a:lstStyle>
    </a:spDef>
    <a:txDef>
      <a:spPr>
        <a:noFill/>
      </a:spPr>
      <a:bodyPr wrap="square" rtlCol="0">
        <a:spAutoFit/>
      </a:bodyPr>
      <a:lstStyle>
        <a:defPPr>
          <a:defRPr kumimoji="1" dirty="0" smtClean="0">
            <a:latin typeface="Meiryo UI" panose="020B0604030504040204" pitchFamily="50" charset="-128"/>
            <a:ea typeface="Meiryo UI" panose="020B0604030504040204" pitchFamily="50" charset="-128"/>
            <a:cs typeface="Meiryo UI" panose="020B0604030504040204" pitchFamily="50" charset="-128"/>
          </a:defRPr>
        </a:defPPr>
      </a:lstStyle>
    </a:txDef>
  </a:objectDefaults>
  <a:extraClrSchemeLst/>
  <a:extLst>
    <a:ext uri="{05A4C25C-085E-4340-85A3-A5531E510DB2}">
      <thm15:themeFamily xmlns:thm15="http://schemas.microsoft.com/office/thememl/2012/main" name="プレゼンテーション1" id="{B7D664C5-CCAF-421C-963D-506CF0AB2DB4}" vid="{F6C70EF9-1A84-446C-8597-70017663E58C}"/>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c49e02-1f67-4dfe-a4c3-50a3e68c3527">
      <Terms xmlns="http://schemas.microsoft.com/office/infopath/2007/PartnerControls"/>
    </lcf76f155ced4ddcb4097134ff3c332f>
    <TaxCatchAll xmlns="f70b8dde-0857-449c-b671-8aa13ee3a2a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749499D700D154FAC8A9B009D4A082F" ma:contentTypeVersion="12" ma:contentTypeDescription="新しいドキュメントを作成します。" ma:contentTypeScope="" ma:versionID="6612b8ff450c93e5f9a1b2353b9d9f73">
  <xsd:schema xmlns:xsd="http://www.w3.org/2001/XMLSchema" xmlns:xs="http://www.w3.org/2001/XMLSchema" xmlns:p="http://schemas.microsoft.com/office/2006/metadata/properties" xmlns:ns2="59c49e02-1f67-4dfe-a4c3-50a3e68c3527" xmlns:ns3="f70b8dde-0857-449c-b671-8aa13ee3a2a9" targetNamespace="http://schemas.microsoft.com/office/2006/metadata/properties" ma:root="true" ma:fieldsID="4d07b4327a71caaef83b4eaff5d33ad5" ns2:_="" ns3:_="">
    <xsd:import namespace="59c49e02-1f67-4dfe-a4c3-50a3e68c3527"/>
    <xsd:import namespace="f70b8dde-0857-449c-b671-8aa13ee3a2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c49e02-1f67-4dfe-a4c3-50a3e68c35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fccb222c-2b19-4356-a7af-519d3caea90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0b8dde-0857-449c-b671-8aa13ee3a2a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c06aab6-242a-4ec8-92cd-604a001ea191}" ma:internalName="TaxCatchAll" ma:showField="CatchAllData" ma:web="f70b8dde-0857-449c-b671-8aa13ee3a2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632B0F-EBD6-4F35-8434-6FDFF40F8CCE}">
  <ds:schemaRefs>
    <ds:schemaRef ds:uri="http://schemas.microsoft.com/office/2006/metadata/properties"/>
    <ds:schemaRef ds:uri="http://purl.org/dc/terms/"/>
    <ds:schemaRef ds:uri="f70b8dde-0857-449c-b671-8aa13ee3a2a9"/>
    <ds:schemaRef ds:uri="59c49e02-1f67-4dfe-a4c3-50a3e68c3527"/>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7AD226D-5F5C-4DC7-BA47-5F928BFD450F}">
  <ds:schemaRefs>
    <ds:schemaRef ds:uri="http://schemas.microsoft.com/sharepoint/v3/contenttype/forms"/>
  </ds:schemaRefs>
</ds:datastoreItem>
</file>

<file path=customXml/itemProps3.xml><?xml version="1.0" encoding="utf-8"?>
<ds:datastoreItem xmlns:ds="http://schemas.openxmlformats.org/officeDocument/2006/customXml" ds:itemID="{CF1E1D0B-2257-4212-9A98-85CD4ED830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c49e02-1f67-4dfe-a4c3-50a3e68c3527"/>
    <ds:schemaRef ds:uri="f70b8dde-0857-449c-b671-8aa13ee3a2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2</TotalTime>
  <Words>307</Words>
  <Application>Microsoft Office PowerPoint</Application>
  <PresentationFormat>A4 210 x 297 mm</PresentationFormat>
  <Paragraphs>21</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ＭＳ Ｐゴシック</vt:lpstr>
      <vt:lpstr>メイリオ</vt:lpstr>
      <vt:lpstr>Arial</vt:lpstr>
      <vt:lpstr>Calibri</vt:lpstr>
      <vt:lpstr>Wingdings</vt:lpstr>
      <vt:lpstr>【機○・記載例なし】</vt:lpstr>
      <vt:lpstr>富岡西高等学校における授業詳細（7月11日）</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中村 英幸</cp:lastModifiedBy>
  <cp:revision>4</cp:revision>
  <dcterms:created xsi:type="dcterms:W3CDTF">2024-10-23T08:32:11Z</dcterms:created>
  <dcterms:modified xsi:type="dcterms:W3CDTF">2025-01-07T01:28:42Z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0x0101002749499D700D154FAC8A9B009D4A082F</vt:lpwstr>
  </property>
  <property fmtid="{D5CDD505-2E9C-101B-9397-08002B2CF9AE}" pid="3" name="MediaServiceImageTags">
    <vt:lpwstr/>
  </property>
</Properties>
</file>