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6" r:id="rId3"/>
    <p:sldId id="278" r:id="rId4"/>
    <p:sldId id="279" r:id="rId5"/>
    <p:sldId id="280" r:id="rId6"/>
    <p:sldId id="283" r:id="rId7"/>
    <p:sldId id="282" r:id="rId8"/>
    <p:sldId id="281" r:id="rId9"/>
    <p:sldId id="284" r:id="rId10"/>
  </p:sldIdLst>
  <p:sldSz cx="12192000" cy="6858000"/>
  <p:notesSz cx="9906000" cy="67849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CC"/>
    <a:srgbClr val="FF0000"/>
    <a:srgbClr val="CCFFFF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682FE-34F2-47CC-BD34-0787B20C991D}" v="453" dt="2020-07-14T14:07:4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monishi Koki" userId="797f2adb9ba84ace" providerId="LiveId" clId="{96F54527-3453-4879-ACEA-B497AAE58D4A}"/>
    <pc:docChg chg="undo custSel addSld delSld modSld">
      <pc:chgData name="Shimonishi Koki" userId="797f2adb9ba84ace" providerId="LiveId" clId="{96F54527-3453-4879-ACEA-B497AAE58D4A}" dt="2020-07-14T14:08:00.776" v="2096" actId="2696"/>
      <pc:docMkLst>
        <pc:docMk/>
      </pc:docMkLst>
      <pc:sldChg chg="modSp">
        <pc:chgData name="Shimonishi Koki" userId="797f2adb9ba84ace" providerId="LiveId" clId="{96F54527-3453-4879-ACEA-B497AAE58D4A}" dt="2020-07-14T13:24:05.001" v="86" actId="6549"/>
        <pc:sldMkLst>
          <pc:docMk/>
          <pc:sldMk cId="2495855025" sldId="257"/>
        </pc:sldMkLst>
        <pc:spChg chg="mod">
          <ac:chgData name="Shimonishi Koki" userId="797f2adb9ba84ace" providerId="LiveId" clId="{96F54527-3453-4879-ACEA-B497AAE58D4A}" dt="2020-07-14T13:23:40.846" v="50" actId="12788"/>
          <ac:spMkLst>
            <pc:docMk/>
            <pc:sldMk cId="2495855025" sldId="257"/>
            <ac:spMk id="4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24:05.001" v="86" actId="6549"/>
          <ac:spMkLst>
            <pc:docMk/>
            <pc:sldMk cId="2495855025" sldId="257"/>
            <ac:spMk id="7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23:46.790" v="54" actId="403"/>
          <ac:spMkLst>
            <pc:docMk/>
            <pc:sldMk cId="2495855025" sldId="257"/>
            <ac:spMk id="8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23:59.192" v="72" actId="6549"/>
          <ac:spMkLst>
            <pc:docMk/>
            <pc:sldMk cId="2495855025" sldId="257"/>
            <ac:spMk id="9" creationId="{00000000-0000-0000-0000-000000000000}"/>
          </ac:spMkLst>
        </pc:spChg>
        <pc:picChg chg="mod">
          <ac:chgData name="Shimonishi Koki" userId="797f2adb9ba84ace" providerId="LiveId" clId="{96F54527-3453-4879-ACEA-B497AAE58D4A}" dt="2020-07-14T13:23:43.782" v="52" actId="1076"/>
          <ac:picMkLst>
            <pc:docMk/>
            <pc:sldMk cId="2495855025" sldId="257"/>
            <ac:picMk id="2" creationId="{00000000-0000-0000-0000-000000000000}"/>
          </ac:picMkLst>
        </pc:picChg>
      </pc:sldChg>
      <pc:sldChg chg="del">
        <pc:chgData name="Shimonishi Koki" userId="797f2adb9ba84ace" providerId="LiveId" clId="{96F54527-3453-4879-ACEA-B497AAE58D4A}" dt="2020-07-14T13:24:07.972" v="87" actId="2696"/>
        <pc:sldMkLst>
          <pc:docMk/>
          <pc:sldMk cId="3103995609" sldId="258"/>
        </pc:sldMkLst>
      </pc:sldChg>
      <pc:sldChg chg="del">
        <pc:chgData name="Shimonishi Koki" userId="797f2adb9ba84ace" providerId="LiveId" clId="{96F54527-3453-4879-ACEA-B497AAE58D4A}" dt="2020-07-14T13:24:08.691" v="88" actId="2696"/>
        <pc:sldMkLst>
          <pc:docMk/>
          <pc:sldMk cId="1367900658" sldId="259"/>
        </pc:sldMkLst>
      </pc:sldChg>
      <pc:sldChg chg="del">
        <pc:chgData name="Shimonishi Koki" userId="797f2adb9ba84ace" providerId="LiveId" clId="{96F54527-3453-4879-ACEA-B497AAE58D4A}" dt="2020-07-14T13:24:10.441" v="89" actId="2696"/>
        <pc:sldMkLst>
          <pc:docMk/>
          <pc:sldMk cId="3383407216" sldId="260"/>
        </pc:sldMkLst>
      </pc:sldChg>
      <pc:sldChg chg="del">
        <pc:chgData name="Shimonishi Koki" userId="797f2adb9ba84ace" providerId="LiveId" clId="{96F54527-3453-4879-ACEA-B497AAE58D4A}" dt="2020-07-14T14:07:57.909" v="2091" actId="2696"/>
        <pc:sldMkLst>
          <pc:docMk/>
          <pc:sldMk cId="3413154258" sldId="265"/>
        </pc:sldMkLst>
      </pc:sldChg>
      <pc:sldChg chg="del">
        <pc:chgData name="Shimonishi Koki" userId="797f2adb9ba84ace" providerId="LiveId" clId="{96F54527-3453-4879-ACEA-B497AAE58D4A}" dt="2020-07-14T14:07:58.377" v="2092" actId="2696"/>
        <pc:sldMkLst>
          <pc:docMk/>
          <pc:sldMk cId="1343230858" sldId="266"/>
        </pc:sldMkLst>
      </pc:sldChg>
      <pc:sldChg chg="del">
        <pc:chgData name="Shimonishi Koki" userId="797f2adb9ba84ace" providerId="LiveId" clId="{96F54527-3453-4879-ACEA-B497AAE58D4A}" dt="2020-07-14T14:08:00.159" v="2095" actId="2696"/>
        <pc:sldMkLst>
          <pc:docMk/>
          <pc:sldMk cId="1348507616" sldId="268"/>
        </pc:sldMkLst>
      </pc:sldChg>
      <pc:sldChg chg="del">
        <pc:chgData name="Shimonishi Koki" userId="797f2adb9ba84ace" providerId="LiveId" clId="{96F54527-3453-4879-ACEA-B497AAE58D4A}" dt="2020-07-14T13:24:11.805" v="90" actId="2696"/>
        <pc:sldMkLst>
          <pc:docMk/>
          <pc:sldMk cId="2553552887" sldId="269"/>
        </pc:sldMkLst>
      </pc:sldChg>
      <pc:sldChg chg="addSp delSp modSp del">
        <pc:chgData name="Shimonishi Koki" userId="797f2adb9ba84ace" providerId="LiveId" clId="{96F54527-3453-4879-ACEA-B497AAE58D4A}" dt="2020-07-14T13:44:36.800" v="994" actId="2696"/>
        <pc:sldMkLst>
          <pc:docMk/>
          <pc:sldMk cId="326256751" sldId="270"/>
        </pc:sldMkLst>
        <pc:spChg chg="mod">
          <ac:chgData name="Shimonishi Koki" userId="797f2adb9ba84ace" providerId="LiveId" clId="{96F54527-3453-4879-ACEA-B497AAE58D4A}" dt="2020-07-14T13:28:35.769" v="456" actId="20577"/>
          <ac:spMkLst>
            <pc:docMk/>
            <pc:sldMk cId="326256751" sldId="270"/>
            <ac:spMk id="4" creationId="{00000000-0000-0000-0000-000000000000}"/>
          </ac:spMkLst>
        </pc:spChg>
        <pc:spChg chg="add mod">
          <ac:chgData name="Shimonishi Koki" userId="797f2adb9ba84ace" providerId="LiveId" clId="{96F54527-3453-4879-ACEA-B497AAE58D4A}" dt="2020-07-14T13:28:26.550" v="449" actId="1076"/>
          <ac:spMkLst>
            <pc:docMk/>
            <pc:sldMk cId="326256751" sldId="270"/>
            <ac:spMk id="9" creationId="{0B47091E-F08C-42A0-9C89-2F8B0B28F980}"/>
          </ac:spMkLst>
        </pc:spChg>
        <pc:spChg chg="add mod">
          <ac:chgData name="Shimonishi Koki" userId="797f2adb9ba84ace" providerId="LiveId" clId="{96F54527-3453-4879-ACEA-B497AAE58D4A}" dt="2020-07-14T13:28:26.550" v="449" actId="1076"/>
          <ac:spMkLst>
            <pc:docMk/>
            <pc:sldMk cId="326256751" sldId="270"/>
            <ac:spMk id="10" creationId="{E227C33A-3F7F-4010-B16A-0ACEBD0C0F62}"/>
          </ac:spMkLst>
        </pc:spChg>
        <pc:spChg chg="add mod">
          <ac:chgData name="Shimonishi Koki" userId="797f2adb9ba84ace" providerId="LiveId" clId="{96F54527-3453-4879-ACEA-B497AAE58D4A}" dt="2020-07-14T13:28:26.550" v="449" actId="1076"/>
          <ac:spMkLst>
            <pc:docMk/>
            <pc:sldMk cId="326256751" sldId="270"/>
            <ac:spMk id="11" creationId="{D61A773D-BDD4-4B83-9003-C88332350D64}"/>
          </ac:spMkLst>
        </pc:spChg>
        <pc:spChg chg="add mod">
          <ac:chgData name="Shimonishi Koki" userId="797f2adb9ba84ace" providerId="LiveId" clId="{96F54527-3453-4879-ACEA-B497AAE58D4A}" dt="2020-07-14T13:28:26.550" v="449" actId="1076"/>
          <ac:spMkLst>
            <pc:docMk/>
            <pc:sldMk cId="326256751" sldId="270"/>
            <ac:spMk id="12" creationId="{23F6FFD3-D4D8-414F-86B6-2333314AE599}"/>
          </ac:spMkLst>
        </pc:spChg>
        <pc:spChg chg="del">
          <ac:chgData name="Shimonishi Koki" userId="797f2adb9ba84ace" providerId="LiveId" clId="{96F54527-3453-4879-ACEA-B497AAE58D4A}" dt="2020-07-14T13:24:21.035" v="91" actId="478"/>
          <ac:spMkLst>
            <pc:docMk/>
            <pc:sldMk cId="326256751" sldId="270"/>
            <ac:spMk id="13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25:18.736" v="152" actId="1076"/>
          <ac:spMkLst>
            <pc:docMk/>
            <pc:sldMk cId="326256751" sldId="270"/>
            <ac:spMk id="14" creationId="{00000000-0000-0000-0000-000000000000}"/>
          </ac:spMkLst>
        </pc:spChg>
        <pc:spChg chg="del">
          <ac:chgData name="Shimonishi Koki" userId="797f2adb9ba84ace" providerId="LiveId" clId="{96F54527-3453-4879-ACEA-B497AAE58D4A}" dt="2020-07-14T13:25:53.831" v="185" actId="478"/>
          <ac:spMkLst>
            <pc:docMk/>
            <pc:sldMk cId="326256751" sldId="270"/>
            <ac:spMk id="16" creationId="{00000000-0000-0000-0000-000000000000}"/>
          </ac:spMkLst>
        </pc:spChg>
        <pc:spChg chg="del">
          <ac:chgData name="Shimonishi Koki" userId="797f2adb9ba84ace" providerId="LiveId" clId="{96F54527-3453-4879-ACEA-B497AAE58D4A}" dt="2020-07-14T13:25:56.191" v="186" actId="478"/>
          <ac:spMkLst>
            <pc:docMk/>
            <pc:sldMk cId="326256751" sldId="270"/>
            <ac:spMk id="17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28:26.550" v="449" actId="1076"/>
          <ac:spMkLst>
            <pc:docMk/>
            <pc:sldMk cId="326256751" sldId="270"/>
            <ac:spMk id="18" creationId="{00000000-0000-0000-0000-000000000000}"/>
          </ac:spMkLst>
        </pc:spChg>
        <pc:picChg chg="del">
          <ac:chgData name="Shimonishi Koki" userId="797f2adb9ba84ace" providerId="LiveId" clId="{96F54527-3453-4879-ACEA-B497AAE58D4A}" dt="2020-07-14T13:24:38.286" v="126" actId="478"/>
          <ac:picMkLst>
            <pc:docMk/>
            <pc:sldMk cId="326256751" sldId="270"/>
            <ac:picMk id="2050" creationId="{00000000-0000-0000-0000-000000000000}"/>
          </ac:picMkLst>
        </pc:picChg>
      </pc:sldChg>
      <pc:sldChg chg="del">
        <pc:chgData name="Shimonishi Koki" userId="797f2adb9ba84ace" providerId="LiveId" clId="{96F54527-3453-4879-ACEA-B497AAE58D4A}" dt="2020-07-14T14:07:57.236" v="2090" actId="2696"/>
        <pc:sldMkLst>
          <pc:docMk/>
          <pc:sldMk cId="107426670" sldId="271"/>
        </pc:sldMkLst>
      </pc:sldChg>
      <pc:sldChg chg="del">
        <pc:chgData name="Shimonishi Koki" userId="797f2adb9ba84ace" providerId="LiveId" clId="{96F54527-3453-4879-ACEA-B497AAE58D4A}" dt="2020-07-14T14:07:59.049" v="2093" actId="2696"/>
        <pc:sldMkLst>
          <pc:docMk/>
          <pc:sldMk cId="2733848331" sldId="272"/>
        </pc:sldMkLst>
      </pc:sldChg>
      <pc:sldChg chg="del">
        <pc:chgData name="Shimonishi Koki" userId="797f2adb9ba84ace" providerId="LiveId" clId="{96F54527-3453-4879-ACEA-B497AAE58D4A}" dt="2020-07-14T14:07:59.549" v="2094" actId="2696"/>
        <pc:sldMkLst>
          <pc:docMk/>
          <pc:sldMk cId="4027475635" sldId="274"/>
        </pc:sldMkLst>
      </pc:sldChg>
      <pc:sldChg chg="del">
        <pc:chgData name="Shimonishi Koki" userId="797f2adb9ba84ace" providerId="LiveId" clId="{96F54527-3453-4879-ACEA-B497AAE58D4A}" dt="2020-07-14T14:08:00.776" v="2096" actId="2696"/>
        <pc:sldMkLst>
          <pc:docMk/>
          <pc:sldMk cId="1187642044" sldId="275"/>
        </pc:sldMkLst>
      </pc:sldChg>
      <pc:sldChg chg="addSp delSp modSp add del">
        <pc:chgData name="Shimonishi Koki" userId="797f2adb9ba84ace" providerId="LiveId" clId="{96F54527-3453-4879-ACEA-B497AAE58D4A}" dt="2020-07-14T13:44:04.970" v="993"/>
        <pc:sldMkLst>
          <pc:docMk/>
          <pc:sldMk cId="1262150913" sldId="276"/>
        </pc:sldMkLst>
        <pc:spChg chg="mod">
          <ac:chgData name="Shimonishi Koki" userId="797f2adb9ba84ace" providerId="LiveId" clId="{96F54527-3453-4879-ACEA-B497AAE58D4A}" dt="2020-07-14T13:28:55.376" v="459" actId="1076"/>
          <ac:spMkLst>
            <pc:docMk/>
            <pc:sldMk cId="1262150913" sldId="276"/>
            <ac:spMk id="4" creationId="{00000000-0000-0000-0000-000000000000}"/>
          </ac:spMkLst>
        </pc:spChg>
        <pc:spChg chg="add mod">
          <ac:chgData name="Shimonishi Koki" userId="797f2adb9ba84ace" providerId="LiveId" clId="{96F54527-3453-4879-ACEA-B497AAE58D4A}" dt="2020-07-14T13:36:18.485" v="708" actId="1076"/>
          <ac:spMkLst>
            <pc:docMk/>
            <pc:sldMk cId="1262150913" sldId="276"/>
            <ac:spMk id="5" creationId="{798C20E1-1BC0-4BA6-A3E9-E9C2337B6A35}"/>
          </ac:spMkLst>
        </pc:spChg>
        <pc:spChg chg="add mod">
          <ac:chgData name="Shimonishi Koki" userId="797f2adb9ba84ace" providerId="LiveId" clId="{96F54527-3453-4879-ACEA-B497AAE58D4A}" dt="2020-07-14T13:35:57.535" v="702" actId="1582"/>
          <ac:spMkLst>
            <pc:docMk/>
            <pc:sldMk cId="1262150913" sldId="276"/>
            <ac:spMk id="6" creationId="{CE3D1EE1-AFF3-4BC2-ACFD-F53B381FF126}"/>
          </ac:spMkLst>
        </pc:spChg>
        <pc:spChg chg="add mod">
          <ac:chgData name="Shimonishi Koki" userId="797f2adb9ba84ace" providerId="LiveId" clId="{96F54527-3453-4879-ACEA-B497AAE58D4A}" dt="2020-07-14T13:38:48.407" v="847" actId="1582"/>
          <ac:spMkLst>
            <pc:docMk/>
            <pc:sldMk cId="1262150913" sldId="276"/>
            <ac:spMk id="7" creationId="{AC04F6CE-4D8B-47E9-A4C6-5B940274D05A}"/>
          </ac:spMkLst>
        </pc:spChg>
        <pc:spChg chg="add mod">
          <ac:chgData name="Shimonishi Koki" userId="797f2adb9ba84ace" providerId="LiveId" clId="{96F54527-3453-4879-ACEA-B497AAE58D4A}" dt="2020-07-14T13:38:58.595" v="848" actId="1582"/>
          <ac:spMkLst>
            <pc:docMk/>
            <pc:sldMk cId="1262150913" sldId="276"/>
            <ac:spMk id="8" creationId="{AEE5F44B-08D8-40A8-87A8-93DF2C87AFBA}"/>
          </ac:spMkLst>
        </pc:spChg>
        <pc:spChg chg="mod">
          <ac:chgData name="Shimonishi Koki" userId="797f2adb9ba84ace" providerId="LiveId" clId="{96F54527-3453-4879-ACEA-B497AAE58D4A}" dt="2020-07-14T13:35:18.610" v="695" actId="465"/>
          <ac:spMkLst>
            <pc:docMk/>
            <pc:sldMk cId="1262150913" sldId="276"/>
            <ac:spMk id="9" creationId="{0B47091E-F08C-42A0-9C89-2F8B0B28F980}"/>
          </ac:spMkLst>
        </pc:spChg>
        <pc:spChg chg="mod">
          <ac:chgData name="Shimonishi Koki" userId="797f2adb9ba84ace" providerId="LiveId" clId="{96F54527-3453-4879-ACEA-B497AAE58D4A}" dt="2020-07-14T13:35:18.610" v="695" actId="465"/>
          <ac:spMkLst>
            <pc:docMk/>
            <pc:sldMk cId="1262150913" sldId="276"/>
            <ac:spMk id="10" creationId="{E227C33A-3F7F-4010-B16A-0ACEBD0C0F62}"/>
          </ac:spMkLst>
        </pc:spChg>
        <pc:spChg chg="mod">
          <ac:chgData name="Shimonishi Koki" userId="797f2adb9ba84ace" providerId="LiveId" clId="{96F54527-3453-4879-ACEA-B497AAE58D4A}" dt="2020-07-14T13:43:37.032" v="984" actId="14100"/>
          <ac:spMkLst>
            <pc:docMk/>
            <pc:sldMk cId="1262150913" sldId="276"/>
            <ac:spMk id="11" creationId="{D61A773D-BDD4-4B83-9003-C88332350D64}"/>
          </ac:spMkLst>
        </pc:spChg>
        <pc:spChg chg="mod">
          <ac:chgData name="Shimonishi Koki" userId="797f2adb9ba84ace" providerId="LiveId" clId="{96F54527-3453-4879-ACEA-B497AAE58D4A}" dt="2020-07-14T13:35:18.610" v="695" actId="465"/>
          <ac:spMkLst>
            <pc:docMk/>
            <pc:sldMk cId="1262150913" sldId="276"/>
            <ac:spMk id="12" creationId="{23F6FFD3-D4D8-414F-86B6-2333314AE599}"/>
          </ac:spMkLst>
        </pc:spChg>
        <pc:spChg chg="add del mod">
          <ac:chgData name="Shimonishi Koki" userId="797f2adb9ba84ace" providerId="LiveId" clId="{96F54527-3453-4879-ACEA-B497AAE58D4A}" dt="2020-07-14T13:31:06.175" v="506"/>
          <ac:spMkLst>
            <pc:docMk/>
            <pc:sldMk cId="1262150913" sldId="276"/>
            <ac:spMk id="13" creationId="{0225A2AB-F051-42F1-8D57-4417B4F72EDF}"/>
          </ac:spMkLst>
        </pc:spChg>
        <pc:spChg chg="add mod">
          <ac:chgData name="Shimonishi Koki" userId="797f2adb9ba84ace" providerId="LiveId" clId="{96F54527-3453-4879-ACEA-B497AAE58D4A}" dt="2020-07-14T13:37:03.642" v="716" actId="1076"/>
          <ac:spMkLst>
            <pc:docMk/>
            <pc:sldMk cId="1262150913" sldId="276"/>
            <ac:spMk id="15" creationId="{BC15C1A5-9BC4-4711-9C4B-D8ACAAEFF5F5}"/>
          </ac:spMkLst>
        </pc:spChg>
        <pc:spChg chg="add mod">
          <ac:chgData name="Shimonishi Koki" userId="797f2adb9ba84ace" providerId="LiveId" clId="{96F54527-3453-4879-ACEA-B497AAE58D4A}" dt="2020-07-14T13:35:27.923" v="697" actId="207"/>
          <ac:spMkLst>
            <pc:docMk/>
            <pc:sldMk cId="1262150913" sldId="276"/>
            <ac:spMk id="16" creationId="{3E9B3499-FD0F-41F4-B381-EE77AD300D8F}"/>
          </ac:spMkLst>
        </pc:spChg>
        <pc:spChg chg="add mod">
          <ac:chgData name="Shimonishi Koki" userId="797f2adb9ba84ace" providerId="LiveId" clId="{96F54527-3453-4879-ACEA-B497AAE58D4A}" dt="2020-07-14T13:35:24.657" v="696" actId="207"/>
          <ac:spMkLst>
            <pc:docMk/>
            <pc:sldMk cId="1262150913" sldId="276"/>
            <ac:spMk id="17" creationId="{D8305C98-B582-4941-A95C-994E4B3B4CD4}"/>
          </ac:spMkLst>
        </pc:spChg>
        <pc:spChg chg="mod">
          <ac:chgData name="Shimonishi Koki" userId="797f2adb9ba84ace" providerId="LiveId" clId="{96F54527-3453-4879-ACEA-B497AAE58D4A}" dt="2020-07-14T13:35:18.610" v="695" actId="465"/>
          <ac:spMkLst>
            <pc:docMk/>
            <pc:sldMk cId="1262150913" sldId="276"/>
            <ac:spMk id="18" creationId="{00000000-0000-0000-0000-000000000000}"/>
          </ac:spMkLst>
        </pc:spChg>
        <pc:spChg chg="add del mod">
          <ac:chgData name="Shimonishi Koki" userId="797f2adb9ba84ace" providerId="LiveId" clId="{96F54527-3453-4879-ACEA-B497AAE58D4A}" dt="2020-07-14T13:42:58.658" v="976" actId="14100"/>
          <ac:spMkLst>
            <pc:docMk/>
            <pc:sldMk cId="1262150913" sldId="276"/>
            <ac:spMk id="19" creationId="{710F5937-E1DA-4024-B772-044536749FDB}"/>
          </ac:spMkLst>
        </pc:spChg>
        <pc:spChg chg="add mod">
          <ac:chgData name="Shimonishi Koki" userId="797f2adb9ba84ace" providerId="LiveId" clId="{96F54527-3453-4879-ACEA-B497AAE58D4A}" dt="2020-07-14T13:37:47.678" v="755" actId="1076"/>
          <ac:spMkLst>
            <pc:docMk/>
            <pc:sldMk cId="1262150913" sldId="276"/>
            <ac:spMk id="20" creationId="{98CB2030-64D1-4232-B283-E7CBCED66015}"/>
          </ac:spMkLst>
        </pc:spChg>
        <pc:spChg chg="add mod">
          <ac:chgData name="Shimonishi Koki" userId="797f2adb9ba84ace" providerId="LiveId" clId="{96F54527-3453-4879-ACEA-B497AAE58D4A}" dt="2020-07-14T13:38:36.018" v="844" actId="1076"/>
          <ac:spMkLst>
            <pc:docMk/>
            <pc:sldMk cId="1262150913" sldId="276"/>
            <ac:spMk id="21" creationId="{B532F3EB-03FF-4AC5-ACC9-B3E276770091}"/>
          </ac:spMkLst>
        </pc:spChg>
        <pc:spChg chg="add mod">
          <ac:chgData name="Shimonishi Koki" userId="797f2adb9ba84ace" providerId="LiveId" clId="{96F54527-3453-4879-ACEA-B497AAE58D4A}" dt="2020-07-14T13:44:04.970" v="993"/>
          <ac:spMkLst>
            <pc:docMk/>
            <pc:sldMk cId="1262150913" sldId="276"/>
            <ac:spMk id="22" creationId="{668607BA-376B-4705-BEEC-5BCE37B5B249}"/>
          </ac:spMkLst>
        </pc:spChg>
        <pc:spChg chg="add del">
          <ac:chgData name="Shimonishi Koki" userId="797f2adb9ba84ace" providerId="LiveId" clId="{96F54527-3453-4879-ACEA-B497AAE58D4A}" dt="2020-07-14T13:43:19.141" v="978" actId="478"/>
          <ac:spMkLst>
            <pc:docMk/>
            <pc:sldMk cId="1262150913" sldId="276"/>
            <ac:spMk id="24" creationId="{DAC44D9A-9895-4D5A-92B8-DB733FE4F9CC}"/>
          </ac:spMkLst>
        </pc:spChg>
        <pc:spChg chg="add">
          <ac:chgData name="Shimonishi Koki" userId="797f2adb9ba84ace" providerId="LiveId" clId="{96F54527-3453-4879-ACEA-B497AAE58D4A}" dt="2020-07-14T13:43:15.361" v="977"/>
          <ac:spMkLst>
            <pc:docMk/>
            <pc:sldMk cId="1262150913" sldId="276"/>
            <ac:spMk id="25" creationId="{9ACA1E90-A105-4DF5-BAF6-899B1E4C522F}"/>
          </ac:spMkLst>
        </pc:spChg>
        <pc:spChg chg="add">
          <ac:chgData name="Shimonishi Koki" userId="797f2adb9ba84ace" providerId="LiveId" clId="{96F54527-3453-4879-ACEA-B497AAE58D4A}" dt="2020-07-14T13:43:15.361" v="977"/>
          <ac:spMkLst>
            <pc:docMk/>
            <pc:sldMk cId="1262150913" sldId="276"/>
            <ac:spMk id="26" creationId="{62F9491F-1B35-4057-B6E9-AAC38185917B}"/>
          </ac:spMkLst>
        </pc:spChg>
        <pc:spChg chg="add">
          <ac:chgData name="Shimonishi Koki" userId="797f2adb9ba84ace" providerId="LiveId" clId="{96F54527-3453-4879-ACEA-B497AAE58D4A}" dt="2020-07-14T13:43:15.361" v="977"/>
          <ac:spMkLst>
            <pc:docMk/>
            <pc:sldMk cId="1262150913" sldId="276"/>
            <ac:spMk id="27" creationId="{CC9FC36E-ACB0-4877-ACAC-8D08F2F0A454}"/>
          </ac:spMkLst>
        </pc:spChg>
        <pc:spChg chg="add">
          <ac:chgData name="Shimonishi Koki" userId="797f2adb9ba84ace" providerId="LiveId" clId="{96F54527-3453-4879-ACEA-B497AAE58D4A}" dt="2020-07-14T13:43:15.361" v="977"/>
          <ac:spMkLst>
            <pc:docMk/>
            <pc:sldMk cId="1262150913" sldId="276"/>
            <ac:spMk id="28" creationId="{701F2EE8-7155-4D7D-91D1-0EA704E59555}"/>
          </ac:spMkLst>
        </pc:spChg>
        <pc:spChg chg="add mod">
          <ac:chgData name="Shimonishi Koki" userId="797f2adb9ba84ace" providerId="LiveId" clId="{96F54527-3453-4879-ACEA-B497AAE58D4A}" dt="2020-07-14T13:43:48.276" v="987" actId="1038"/>
          <ac:spMkLst>
            <pc:docMk/>
            <pc:sldMk cId="1262150913" sldId="276"/>
            <ac:spMk id="29" creationId="{C2CF971A-4646-4226-AE65-635B3AE292E7}"/>
          </ac:spMkLst>
        </pc:spChg>
        <pc:spChg chg="add mod">
          <ac:chgData name="Shimonishi Koki" userId="797f2adb9ba84ace" providerId="LiveId" clId="{96F54527-3453-4879-ACEA-B497AAE58D4A}" dt="2020-07-14T13:43:58.320" v="990" actId="14100"/>
          <ac:spMkLst>
            <pc:docMk/>
            <pc:sldMk cId="1262150913" sldId="276"/>
            <ac:spMk id="30" creationId="{368A9A14-4254-425B-B5B0-58BAF0A2C869}"/>
          </ac:spMkLst>
        </pc:spChg>
        <pc:cxnChg chg="add mod">
          <ac:chgData name="Shimonishi Koki" userId="797f2adb9ba84ace" providerId="LiveId" clId="{96F54527-3453-4879-ACEA-B497AAE58D4A}" dt="2020-07-14T13:42:42.973" v="970" actId="14100"/>
          <ac:cxnSpMkLst>
            <pc:docMk/>
            <pc:sldMk cId="1262150913" sldId="276"/>
            <ac:cxnSpMk id="3" creationId="{B4BF0D18-88F8-40B1-8607-2F25E53B5627}"/>
          </ac:cxnSpMkLst>
        </pc:cxnChg>
      </pc:sldChg>
      <pc:sldChg chg="addSp delSp modSp add del">
        <pc:chgData name="Shimonishi Koki" userId="797f2adb9ba84ace" providerId="LiveId" clId="{96F54527-3453-4879-ACEA-B497AAE58D4A}" dt="2020-07-14T14:07:56.096" v="2089" actId="2696"/>
        <pc:sldMkLst>
          <pc:docMk/>
          <pc:sldMk cId="3848766420" sldId="277"/>
        </pc:sldMkLst>
        <pc:spChg chg="add mod">
          <ac:chgData name="Shimonishi Koki" userId="797f2adb9ba84ace" providerId="LiveId" clId="{96F54527-3453-4879-ACEA-B497AAE58D4A}" dt="2020-07-14T13:41:06.581" v="871" actId="1076"/>
          <ac:spMkLst>
            <pc:docMk/>
            <pc:sldMk cId="3848766420" sldId="277"/>
            <ac:spMk id="2" creationId="{A48B3FFB-AA5C-4376-AFD5-DE071DEFE496}"/>
          </ac:spMkLst>
        </pc:spChg>
        <pc:spChg chg="del">
          <ac:chgData name="Shimonishi Koki" userId="797f2adb9ba84ace" providerId="LiveId" clId="{96F54527-3453-4879-ACEA-B497AAE58D4A}" dt="2020-07-14T13:39:41.595" v="854" actId="478"/>
          <ac:spMkLst>
            <pc:docMk/>
            <pc:sldMk cId="3848766420" sldId="277"/>
            <ac:spMk id="4" creationId="{00000000-0000-0000-0000-000000000000}"/>
          </ac:spMkLst>
        </pc:spChg>
        <pc:spChg chg="del">
          <ac:chgData name="Shimonishi Koki" userId="797f2adb9ba84ace" providerId="LiveId" clId="{96F54527-3453-4879-ACEA-B497AAE58D4A}" dt="2020-07-14T13:39:38.102" v="853" actId="478"/>
          <ac:spMkLst>
            <pc:docMk/>
            <pc:sldMk cId="3848766420" sldId="277"/>
            <ac:spMk id="5" creationId="{798C20E1-1BC0-4BA6-A3E9-E9C2337B6A35}"/>
          </ac:spMkLst>
        </pc:spChg>
        <pc:spChg chg="del">
          <ac:chgData name="Shimonishi Koki" userId="797f2adb9ba84ace" providerId="LiveId" clId="{96F54527-3453-4879-ACEA-B497AAE58D4A}" dt="2020-07-14T13:39:38.102" v="853" actId="478"/>
          <ac:spMkLst>
            <pc:docMk/>
            <pc:sldMk cId="3848766420" sldId="277"/>
            <ac:spMk id="6" creationId="{CE3D1EE1-AFF3-4BC2-ACFD-F53B381FF126}"/>
          </ac:spMkLst>
        </pc:spChg>
        <pc:spChg chg="del">
          <ac:chgData name="Shimonishi Koki" userId="797f2adb9ba84ace" providerId="LiveId" clId="{96F54527-3453-4879-ACEA-B497AAE58D4A}" dt="2020-07-14T13:39:38.102" v="853" actId="478"/>
          <ac:spMkLst>
            <pc:docMk/>
            <pc:sldMk cId="3848766420" sldId="277"/>
            <ac:spMk id="7" creationId="{AC04F6CE-4D8B-47E9-A4C6-5B940274D05A}"/>
          </ac:spMkLst>
        </pc:spChg>
        <pc:spChg chg="del">
          <ac:chgData name="Shimonishi Koki" userId="797f2adb9ba84ace" providerId="LiveId" clId="{96F54527-3453-4879-ACEA-B497AAE58D4A}" dt="2020-07-14T13:39:35.313" v="852" actId="478"/>
          <ac:spMkLst>
            <pc:docMk/>
            <pc:sldMk cId="3848766420" sldId="277"/>
            <ac:spMk id="8" creationId="{AEE5F44B-08D8-40A8-87A8-93DF2C87AFBA}"/>
          </ac:spMkLst>
        </pc:spChg>
        <pc:spChg chg="mod">
          <ac:chgData name="Shimonishi Koki" userId="797f2adb9ba84ace" providerId="LiveId" clId="{96F54527-3453-4879-ACEA-B497AAE58D4A}" dt="2020-07-14T13:40:01.112" v="858" actId="1076"/>
          <ac:spMkLst>
            <pc:docMk/>
            <pc:sldMk cId="3848766420" sldId="277"/>
            <ac:spMk id="11" creationId="{D61A773D-BDD4-4B83-9003-C88332350D64}"/>
          </ac:spMkLst>
        </pc:spChg>
        <pc:spChg chg="del">
          <ac:chgData name="Shimonishi Koki" userId="797f2adb9ba84ace" providerId="LiveId" clId="{96F54527-3453-4879-ACEA-B497AAE58D4A}" dt="2020-07-14T13:39:38.102" v="853" actId="478"/>
          <ac:spMkLst>
            <pc:docMk/>
            <pc:sldMk cId="3848766420" sldId="277"/>
            <ac:spMk id="14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39:53.973" v="856" actId="1076"/>
          <ac:spMkLst>
            <pc:docMk/>
            <pc:sldMk cId="3848766420" sldId="277"/>
            <ac:spMk id="15" creationId="{BC15C1A5-9BC4-4711-9C4B-D8ACAAEFF5F5}"/>
          </ac:spMkLst>
        </pc:spChg>
        <pc:spChg chg="mod">
          <ac:chgData name="Shimonishi Koki" userId="797f2adb9ba84ace" providerId="LiveId" clId="{96F54527-3453-4879-ACEA-B497AAE58D4A}" dt="2020-07-14T13:40:23.344" v="860" actId="207"/>
          <ac:spMkLst>
            <pc:docMk/>
            <pc:sldMk cId="3848766420" sldId="277"/>
            <ac:spMk id="16" creationId="{3E9B3499-FD0F-41F4-B381-EE77AD300D8F}"/>
          </ac:spMkLst>
        </pc:spChg>
        <pc:spChg chg="mod">
          <ac:chgData name="Shimonishi Koki" userId="797f2adb9ba84ace" providerId="LiveId" clId="{96F54527-3453-4879-ACEA-B497AAE58D4A}" dt="2020-07-14T13:40:18.314" v="859" actId="207"/>
          <ac:spMkLst>
            <pc:docMk/>
            <pc:sldMk cId="3848766420" sldId="277"/>
            <ac:spMk id="17" creationId="{D8305C98-B582-4941-A95C-994E4B3B4CD4}"/>
          </ac:spMkLst>
        </pc:spChg>
        <pc:spChg chg="del">
          <ac:chgData name="Shimonishi Koki" userId="797f2adb9ba84ace" providerId="LiveId" clId="{96F54527-3453-4879-ACEA-B497AAE58D4A}" dt="2020-07-14T13:39:44.266" v="855" actId="478"/>
          <ac:spMkLst>
            <pc:docMk/>
            <pc:sldMk cId="3848766420" sldId="277"/>
            <ac:spMk id="19" creationId="{710F5937-E1DA-4024-B772-044536749FDB}"/>
          </ac:spMkLst>
        </pc:spChg>
        <pc:spChg chg="mod">
          <ac:chgData name="Shimonishi Koki" userId="797f2adb9ba84ace" providerId="LiveId" clId="{96F54527-3453-4879-ACEA-B497AAE58D4A}" dt="2020-07-14T13:39:53.973" v="856" actId="1076"/>
          <ac:spMkLst>
            <pc:docMk/>
            <pc:sldMk cId="3848766420" sldId="277"/>
            <ac:spMk id="20" creationId="{98CB2030-64D1-4232-B283-E7CBCED66015}"/>
          </ac:spMkLst>
        </pc:spChg>
        <pc:spChg chg="del">
          <ac:chgData name="Shimonishi Koki" userId="797f2adb9ba84ace" providerId="LiveId" clId="{96F54527-3453-4879-ACEA-B497AAE58D4A}" dt="2020-07-14T13:39:41.595" v="854" actId="478"/>
          <ac:spMkLst>
            <pc:docMk/>
            <pc:sldMk cId="3848766420" sldId="277"/>
            <ac:spMk id="21" creationId="{B532F3EB-03FF-4AC5-ACC9-B3E276770091}"/>
          </ac:spMkLst>
        </pc:spChg>
        <pc:spChg chg="add mod">
          <ac:chgData name="Shimonishi Koki" userId="797f2adb9ba84ace" providerId="LiveId" clId="{96F54527-3453-4879-ACEA-B497AAE58D4A}" dt="2020-07-14T13:41:03.440" v="870" actId="571"/>
          <ac:spMkLst>
            <pc:docMk/>
            <pc:sldMk cId="3848766420" sldId="277"/>
            <ac:spMk id="22" creationId="{8BC64A00-FD45-4869-9FBE-E4BE46E7E302}"/>
          </ac:spMkLst>
        </pc:spChg>
        <pc:spChg chg="add mod">
          <ac:chgData name="Shimonishi Koki" userId="797f2adb9ba84ace" providerId="LiveId" clId="{96F54527-3453-4879-ACEA-B497AAE58D4A}" dt="2020-07-14T13:41:02.945" v="869" actId="571"/>
          <ac:spMkLst>
            <pc:docMk/>
            <pc:sldMk cId="3848766420" sldId="277"/>
            <ac:spMk id="23" creationId="{B7D20A70-7A2F-4ED8-9A3D-9F9B2ED9E064}"/>
          </ac:spMkLst>
        </pc:spChg>
        <pc:spChg chg="add mod">
          <ac:chgData name="Shimonishi Koki" userId="797f2adb9ba84ace" providerId="LiveId" clId="{96F54527-3453-4879-ACEA-B497AAE58D4A}" dt="2020-07-14T13:41:10.800" v="872" actId="571"/>
          <ac:spMkLst>
            <pc:docMk/>
            <pc:sldMk cId="3848766420" sldId="277"/>
            <ac:spMk id="24" creationId="{E16B6F57-63FA-4827-8C59-D89EBAACE994}"/>
          </ac:spMkLst>
        </pc:spChg>
        <pc:spChg chg="add mod">
          <ac:chgData name="Shimonishi Koki" userId="797f2adb9ba84ace" providerId="LiveId" clId="{96F54527-3453-4879-ACEA-B497AAE58D4A}" dt="2020-07-14T13:41:17.860" v="875" actId="14100"/>
          <ac:spMkLst>
            <pc:docMk/>
            <pc:sldMk cId="3848766420" sldId="277"/>
            <ac:spMk id="25" creationId="{D839E071-7F37-4E57-93A7-E50280886DCD}"/>
          </ac:spMkLst>
        </pc:spChg>
        <pc:spChg chg="add mod">
          <ac:chgData name="Shimonishi Koki" userId="797f2adb9ba84ace" providerId="LiveId" clId="{96F54527-3453-4879-ACEA-B497AAE58D4A}" dt="2020-07-14T13:41:22.784" v="877" actId="571"/>
          <ac:spMkLst>
            <pc:docMk/>
            <pc:sldMk cId="3848766420" sldId="277"/>
            <ac:spMk id="26" creationId="{F37F4FD7-B56A-454A-A316-B491A79D2874}"/>
          </ac:spMkLst>
        </pc:spChg>
        <pc:spChg chg="add mod">
          <ac:chgData name="Shimonishi Koki" userId="797f2adb9ba84ace" providerId="LiveId" clId="{96F54527-3453-4879-ACEA-B497AAE58D4A}" dt="2020-07-14T13:41:26.955" v="879" actId="571"/>
          <ac:spMkLst>
            <pc:docMk/>
            <pc:sldMk cId="3848766420" sldId="277"/>
            <ac:spMk id="27" creationId="{0F2D4B4D-4BFA-470B-8916-F25D8CB3DD12}"/>
          </ac:spMkLst>
        </pc:spChg>
        <pc:spChg chg="add mod">
          <ac:chgData name="Shimonishi Koki" userId="797f2adb9ba84ace" providerId="LiveId" clId="{96F54527-3453-4879-ACEA-B497AAE58D4A}" dt="2020-07-14T13:41:35.767" v="881" actId="14100"/>
          <ac:spMkLst>
            <pc:docMk/>
            <pc:sldMk cId="3848766420" sldId="277"/>
            <ac:spMk id="28" creationId="{464C7C3E-A1D2-47CA-A672-02449B0750DA}"/>
          </ac:spMkLst>
        </pc:spChg>
        <pc:spChg chg="add mod">
          <ac:chgData name="Shimonishi Koki" userId="797f2adb9ba84ace" providerId="LiveId" clId="{96F54527-3453-4879-ACEA-B497AAE58D4A}" dt="2020-07-14T13:41:54.299" v="886" actId="1076"/>
          <ac:spMkLst>
            <pc:docMk/>
            <pc:sldMk cId="3848766420" sldId="277"/>
            <ac:spMk id="29" creationId="{5D408752-F254-4F8E-904B-BBCB61E0BBA6}"/>
          </ac:spMkLst>
        </pc:spChg>
        <pc:spChg chg="add mod">
          <ac:chgData name="Shimonishi Koki" userId="797f2adb9ba84ace" providerId="LiveId" clId="{96F54527-3453-4879-ACEA-B497AAE58D4A}" dt="2020-07-14T13:42:16.581" v="965"/>
          <ac:spMkLst>
            <pc:docMk/>
            <pc:sldMk cId="3848766420" sldId="277"/>
            <ac:spMk id="30" creationId="{22970567-2D89-48F3-AB5B-E9E7DA81C89E}"/>
          </ac:spMkLst>
        </pc:spChg>
      </pc:sldChg>
      <pc:sldChg chg="addSp delSp modSp add">
        <pc:chgData name="Shimonishi Koki" userId="797f2adb9ba84ace" providerId="LiveId" clId="{96F54527-3453-4879-ACEA-B497AAE58D4A}" dt="2020-07-14T13:50:33.204" v="1355"/>
        <pc:sldMkLst>
          <pc:docMk/>
          <pc:sldMk cId="3039567010" sldId="278"/>
        </pc:sldMkLst>
        <pc:spChg chg="mod">
          <ac:chgData name="Shimonishi Koki" userId="797f2adb9ba84ace" providerId="LiveId" clId="{96F54527-3453-4879-ACEA-B497AAE58D4A}" dt="2020-07-14T13:50:11.964" v="1321" actId="1076"/>
          <ac:spMkLst>
            <pc:docMk/>
            <pc:sldMk cId="3039567010" sldId="278"/>
            <ac:spMk id="4" creationId="{00000000-0000-0000-0000-000000000000}"/>
          </ac:spMkLst>
        </pc:spChg>
        <pc:spChg chg="del">
          <ac:chgData name="Shimonishi Koki" userId="797f2adb9ba84ace" providerId="LiveId" clId="{96F54527-3453-4879-ACEA-B497AAE58D4A}" dt="2020-07-14T13:45:41.876" v="1145" actId="478"/>
          <ac:spMkLst>
            <pc:docMk/>
            <pc:sldMk cId="3039567010" sldId="278"/>
            <ac:spMk id="5" creationId="{798C20E1-1BC0-4BA6-A3E9-E9C2337B6A35}"/>
          </ac:spMkLst>
        </pc:spChg>
        <pc:spChg chg="del">
          <ac:chgData name="Shimonishi Koki" userId="797f2adb9ba84ace" providerId="LiveId" clId="{96F54527-3453-4879-ACEA-B497AAE58D4A}" dt="2020-07-14T13:45:41.876" v="1145" actId="478"/>
          <ac:spMkLst>
            <pc:docMk/>
            <pc:sldMk cId="3039567010" sldId="278"/>
            <ac:spMk id="6" creationId="{CE3D1EE1-AFF3-4BC2-ACFD-F53B381FF126}"/>
          </ac:spMkLst>
        </pc:spChg>
        <pc:spChg chg="del">
          <ac:chgData name="Shimonishi Koki" userId="797f2adb9ba84ace" providerId="LiveId" clId="{96F54527-3453-4879-ACEA-B497AAE58D4A}" dt="2020-07-14T13:45:41.876" v="1145" actId="478"/>
          <ac:spMkLst>
            <pc:docMk/>
            <pc:sldMk cId="3039567010" sldId="278"/>
            <ac:spMk id="7" creationId="{AC04F6CE-4D8B-47E9-A4C6-5B940274D05A}"/>
          </ac:spMkLst>
        </pc:spChg>
        <pc:spChg chg="del">
          <ac:chgData name="Shimonishi Koki" userId="797f2adb9ba84ace" providerId="LiveId" clId="{96F54527-3453-4879-ACEA-B497AAE58D4A}" dt="2020-07-14T13:46:35.957" v="1157" actId="478"/>
          <ac:spMkLst>
            <pc:docMk/>
            <pc:sldMk cId="3039567010" sldId="278"/>
            <ac:spMk id="8" creationId="{AEE5F44B-08D8-40A8-87A8-93DF2C87AFBA}"/>
          </ac:spMkLst>
        </pc:spChg>
        <pc:spChg chg="mod">
          <ac:chgData name="Shimonishi Koki" userId="797f2adb9ba84ace" providerId="LiveId" clId="{96F54527-3453-4879-ACEA-B497AAE58D4A}" dt="2020-07-14T13:47:14.531" v="1238" actId="1076"/>
          <ac:spMkLst>
            <pc:docMk/>
            <pc:sldMk cId="3039567010" sldId="278"/>
            <ac:spMk id="12" creationId="{23F6FFD3-D4D8-414F-86B6-2333314AE599}"/>
          </ac:spMkLst>
        </pc:spChg>
        <pc:spChg chg="del">
          <ac:chgData name="Shimonishi Koki" userId="797f2adb9ba84ace" providerId="LiveId" clId="{96F54527-3453-4879-ACEA-B497AAE58D4A}" dt="2020-07-14T13:45:41.876" v="1145" actId="478"/>
          <ac:spMkLst>
            <pc:docMk/>
            <pc:sldMk cId="3039567010" sldId="278"/>
            <ac:spMk id="14" creationId="{00000000-0000-0000-0000-000000000000}"/>
          </ac:spMkLst>
        </pc:spChg>
        <pc:spChg chg="mod">
          <ac:chgData name="Shimonishi Koki" userId="797f2adb9ba84ace" providerId="LiveId" clId="{96F54527-3453-4879-ACEA-B497AAE58D4A}" dt="2020-07-14T13:50:11.964" v="1321" actId="1076"/>
          <ac:spMkLst>
            <pc:docMk/>
            <pc:sldMk cId="3039567010" sldId="278"/>
            <ac:spMk id="15" creationId="{BC15C1A5-9BC4-4711-9C4B-D8ACAAEFF5F5}"/>
          </ac:spMkLst>
        </pc:spChg>
        <pc:spChg chg="mod">
          <ac:chgData name="Shimonishi Koki" userId="797f2adb9ba84ace" providerId="LiveId" clId="{96F54527-3453-4879-ACEA-B497AAE58D4A}" dt="2020-07-14T13:47:14.531" v="1238" actId="1076"/>
          <ac:spMkLst>
            <pc:docMk/>
            <pc:sldMk cId="3039567010" sldId="278"/>
            <ac:spMk id="16" creationId="{3E9B3499-FD0F-41F4-B381-EE77AD300D8F}"/>
          </ac:spMkLst>
        </pc:spChg>
        <pc:spChg chg="del">
          <ac:chgData name="Shimonishi Koki" userId="797f2adb9ba84ace" providerId="LiveId" clId="{96F54527-3453-4879-ACEA-B497AAE58D4A}" dt="2020-07-14T13:47:24.909" v="1240" actId="478"/>
          <ac:spMkLst>
            <pc:docMk/>
            <pc:sldMk cId="3039567010" sldId="278"/>
            <ac:spMk id="19" creationId="{710F5937-E1DA-4024-B772-044536749FDB}"/>
          </ac:spMkLst>
        </pc:spChg>
        <pc:spChg chg="mod">
          <ac:chgData name="Shimonishi Koki" userId="797f2adb9ba84ace" providerId="LiveId" clId="{96F54527-3453-4879-ACEA-B497AAE58D4A}" dt="2020-07-14T13:50:11.964" v="1321" actId="1076"/>
          <ac:spMkLst>
            <pc:docMk/>
            <pc:sldMk cId="3039567010" sldId="278"/>
            <ac:spMk id="20" creationId="{98CB2030-64D1-4232-B283-E7CBCED66015}"/>
          </ac:spMkLst>
        </pc:spChg>
        <pc:spChg chg="del">
          <ac:chgData name="Shimonishi Koki" userId="797f2adb9ba84ace" providerId="LiveId" clId="{96F54527-3453-4879-ACEA-B497AAE58D4A}" dt="2020-07-14T13:45:41.876" v="1145" actId="478"/>
          <ac:spMkLst>
            <pc:docMk/>
            <pc:sldMk cId="3039567010" sldId="278"/>
            <ac:spMk id="21" creationId="{B532F3EB-03FF-4AC5-ACC9-B3E276770091}"/>
          </ac:spMkLst>
        </pc:spChg>
        <pc:spChg chg="mod">
          <ac:chgData name="Shimonishi Koki" userId="797f2adb9ba84ace" providerId="LiveId" clId="{96F54527-3453-4879-ACEA-B497AAE58D4A}" dt="2020-07-14T13:50:33.204" v="1355"/>
          <ac:spMkLst>
            <pc:docMk/>
            <pc:sldMk cId="3039567010" sldId="278"/>
            <ac:spMk id="22" creationId="{668607BA-376B-4705-BEEC-5BCE37B5B249}"/>
          </ac:spMkLst>
        </pc:spChg>
        <pc:spChg chg="mod">
          <ac:chgData name="Shimonishi Koki" userId="797f2adb9ba84ace" providerId="LiveId" clId="{96F54527-3453-4879-ACEA-B497AAE58D4A}" dt="2020-07-14T13:47:14.531" v="1238" actId="1076"/>
          <ac:spMkLst>
            <pc:docMk/>
            <pc:sldMk cId="3039567010" sldId="278"/>
            <ac:spMk id="27" creationId="{CC9FC36E-ACB0-4877-ACAC-8D08F2F0A454}"/>
          </ac:spMkLst>
        </pc:spChg>
        <pc:spChg chg="mod">
          <ac:chgData name="Shimonishi Koki" userId="797f2adb9ba84ace" providerId="LiveId" clId="{96F54527-3453-4879-ACEA-B497AAE58D4A}" dt="2020-07-14T13:47:14.531" v="1238" actId="1076"/>
          <ac:spMkLst>
            <pc:docMk/>
            <pc:sldMk cId="3039567010" sldId="278"/>
            <ac:spMk id="28" creationId="{701F2EE8-7155-4D7D-91D1-0EA704E59555}"/>
          </ac:spMkLst>
        </pc:spChg>
        <pc:spChg chg="mod">
          <ac:chgData name="Shimonishi Koki" userId="797f2adb9ba84ace" providerId="LiveId" clId="{96F54527-3453-4879-ACEA-B497AAE58D4A}" dt="2020-07-14T13:50:11.964" v="1321" actId="1076"/>
          <ac:spMkLst>
            <pc:docMk/>
            <pc:sldMk cId="3039567010" sldId="278"/>
            <ac:spMk id="30" creationId="{368A9A14-4254-425B-B5B0-58BAF0A2C869}"/>
          </ac:spMkLst>
        </pc:spChg>
        <pc:spChg chg="add mod">
          <ac:chgData name="Shimonishi Koki" userId="797f2adb9ba84ace" providerId="LiveId" clId="{96F54527-3453-4879-ACEA-B497AAE58D4A}" dt="2020-07-14T13:50:11.964" v="1321" actId="1076"/>
          <ac:spMkLst>
            <pc:docMk/>
            <pc:sldMk cId="3039567010" sldId="278"/>
            <ac:spMk id="31" creationId="{4FB4136A-3B59-4A9F-A1C1-2EC1F2CF420C}"/>
          </ac:spMkLst>
        </pc:spChg>
        <pc:spChg chg="add mod">
          <ac:chgData name="Shimonishi Koki" userId="797f2adb9ba84ace" providerId="LiveId" clId="{96F54527-3453-4879-ACEA-B497AAE58D4A}" dt="2020-07-14T13:50:30.016" v="1349" actId="1076"/>
          <ac:spMkLst>
            <pc:docMk/>
            <pc:sldMk cId="3039567010" sldId="278"/>
            <ac:spMk id="32" creationId="{28006922-8F7E-494F-94DB-F5B5B617AAB0}"/>
          </ac:spMkLst>
        </pc:spChg>
        <pc:cxnChg chg="mod">
          <ac:chgData name="Shimonishi Koki" userId="797f2adb9ba84ace" providerId="LiveId" clId="{96F54527-3453-4879-ACEA-B497AAE58D4A}" dt="2020-07-14T13:49:48.113" v="1320" actId="1076"/>
          <ac:cxnSpMkLst>
            <pc:docMk/>
            <pc:sldMk cId="3039567010" sldId="278"/>
            <ac:cxnSpMk id="3" creationId="{B4BF0D18-88F8-40B1-8607-2F25E53B5627}"/>
          </ac:cxnSpMkLst>
        </pc:cxnChg>
      </pc:sldChg>
      <pc:sldChg chg="addSp delSp modSp add delAnim modAnim">
        <pc:chgData name="Shimonishi Koki" userId="797f2adb9ba84ace" providerId="LiveId" clId="{96F54527-3453-4879-ACEA-B497AAE58D4A}" dt="2020-07-14T14:04:23.784" v="1917"/>
        <pc:sldMkLst>
          <pc:docMk/>
          <pc:sldMk cId="1965277379" sldId="279"/>
        </pc:sldMkLst>
        <pc:spChg chg="del mod">
          <ac:chgData name="Shimonishi Koki" userId="797f2adb9ba84ace" providerId="LiveId" clId="{96F54527-3453-4879-ACEA-B497AAE58D4A}" dt="2020-07-14T13:51:23.913" v="1382" actId="478"/>
          <ac:spMkLst>
            <pc:docMk/>
            <pc:sldMk cId="1965277379" sldId="279"/>
            <ac:spMk id="4" creationId="{00000000-0000-0000-0000-000000000000}"/>
          </ac:spMkLst>
        </pc:spChg>
        <pc:spChg chg="del">
          <ac:chgData name="Shimonishi Koki" userId="797f2adb9ba84ace" providerId="LiveId" clId="{96F54527-3453-4879-ACEA-B497AAE58D4A}" dt="2020-07-14T13:51:20.470" v="1381" actId="478"/>
          <ac:spMkLst>
            <pc:docMk/>
            <pc:sldMk cId="1965277379" sldId="279"/>
            <ac:spMk id="15" creationId="{BC15C1A5-9BC4-4711-9C4B-D8ACAAEFF5F5}"/>
          </ac:spMkLst>
        </pc:spChg>
        <pc:spChg chg="del">
          <ac:chgData name="Shimonishi Koki" userId="797f2adb9ba84ace" providerId="LiveId" clId="{96F54527-3453-4879-ACEA-B497AAE58D4A}" dt="2020-07-14T13:51:20.470" v="1381" actId="478"/>
          <ac:spMkLst>
            <pc:docMk/>
            <pc:sldMk cId="1965277379" sldId="279"/>
            <ac:spMk id="20" creationId="{98CB2030-64D1-4232-B283-E7CBCED66015}"/>
          </ac:spMkLst>
        </pc:spChg>
        <pc:spChg chg="del">
          <ac:chgData name="Shimonishi Koki" userId="797f2adb9ba84ace" providerId="LiveId" clId="{96F54527-3453-4879-ACEA-B497AAE58D4A}" dt="2020-07-14T13:51:20.470" v="1381" actId="478"/>
          <ac:spMkLst>
            <pc:docMk/>
            <pc:sldMk cId="1965277379" sldId="279"/>
            <ac:spMk id="22" creationId="{668607BA-376B-4705-BEEC-5BCE37B5B249}"/>
          </ac:spMkLst>
        </pc:spChg>
        <pc:spChg chg="add mod">
          <ac:chgData name="Shimonishi Koki" userId="797f2adb9ba84ace" providerId="LiveId" clId="{96F54527-3453-4879-ACEA-B497AAE58D4A}" dt="2020-07-14T14:03:53.299" v="1855" actId="121"/>
          <ac:spMkLst>
            <pc:docMk/>
            <pc:sldMk cId="1965277379" sldId="279"/>
            <ac:spMk id="23" creationId="{C4160CFF-F6BD-4094-B172-B8F479624C77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24" creationId="{CB07CEDD-C494-4C52-A57B-4DD9A5F3D726}"/>
          </ac:spMkLst>
        </pc:spChg>
        <pc:spChg chg="del">
          <ac:chgData name="Shimonishi Koki" userId="797f2adb9ba84ace" providerId="LiveId" clId="{96F54527-3453-4879-ACEA-B497AAE58D4A}" dt="2020-07-14T13:51:20.470" v="1381" actId="478"/>
          <ac:spMkLst>
            <pc:docMk/>
            <pc:sldMk cId="1965277379" sldId="279"/>
            <ac:spMk id="30" creationId="{368A9A14-4254-425B-B5B0-58BAF0A2C869}"/>
          </ac:spMkLst>
        </pc:spChg>
        <pc:spChg chg="del">
          <ac:chgData name="Shimonishi Koki" userId="797f2adb9ba84ace" providerId="LiveId" clId="{96F54527-3453-4879-ACEA-B497AAE58D4A}" dt="2020-07-14T13:51:20.470" v="1381" actId="478"/>
          <ac:spMkLst>
            <pc:docMk/>
            <pc:sldMk cId="1965277379" sldId="279"/>
            <ac:spMk id="31" creationId="{4FB4136A-3B59-4A9F-A1C1-2EC1F2CF420C}"/>
          </ac:spMkLst>
        </pc:spChg>
        <pc:spChg chg="mod">
          <ac:chgData name="Shimonishi Koki" userId="797f2adb9ba84ace" providerId="LiveId" clId="{96F54527-3453-4879-ACEA-B497AAE58D4A}" dt="2020-07-14T13:59:08.771" v="1392" actId="1076"/>
          <ac:spMkLst>
            <pc:docMk/>
            <pc:sldMk cId="1965277379" sldId="279"/>
            <ac:spMk id="32" creationId="{28006922-8F7E-494F-94DB-F5B5B617AAB0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3" creationId="{2221C910-50F1-4AA3-9310-604F1A321F77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4" creationId="{4C36B459-68CA-4CA1-9EBD-FA250EF76A6B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5" creationId="{F44D75D7-2882-4EF4-83CA-C7661C15F19E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6" creationId="{D02E7F24-856C-4FE9-9C20-A6288C97D787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7" creationId="{01F38F41-1D38-49A9-8A30-265569EB4E68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8" creationId="{ED2E030F-4A7A-44E7-A28B-49D196CFD45A}"/>
          </ac:spMkLst>
        </pc:spChg>
        <pc:spChg chg="add mod">
          <ac:chgData name="Shimonishi Koki" userId="797f2adb9ba84ace" providerId="LiveId" clId="{96F54527-3453-4879-ACEA-B497AAE58D4A}" dt="2020-07-14T14:03:07.672" v="1843" actId="465"/>
          <ac:spMkLst>
            <pc:docMk/>
            <pc:sldMk cId="1965277379" sldId="279"/>
            <ac:spMk id="39" creationId="{86128EE7-9BEF-41FB-AF99-AF783DCD5043}"/>
          </ac:spMkLst>
        </pc:spChg>
        <pc:spChg chg="add mod">
          <ac:chgData name="Shimonishi Koki" userId="797f2adb9ba84ace" providerId="LiveId" clId="{96F54527-3453-4879-ACEA-B497AAE58D4A}" dt="2020-07-14T14:03:57.094" v="1862"/>
          <ac:spMkLst>
            <pc:docMk/>
            <pc:sldMk cId="1965277379" sldId="279"/>
            <ac:spMk id="40" creationId="{C89CD476-F09C-4A56-8C4D-F638A50B11CA}"/>
          </ac:spMkLst>
        </pc:spChg>
        <pc:spChg chg="add mod">
          <ac:chgData name="Shimonishi Koki" userId="797f2adb9ba84ace" providerId="LiveId" clId="{96F54527-3453-4879-ACEA-B497AAE58D4A}" dt="2020-07-14T14:04:03.205" v="1876"/>
          <ac:spMkLst>
            <pc:docMk/>
            <pc:sldMk cId="1965277379" sldId="279"/>
            <ac:spMk id="41" creationId="{C9D8A92A-6914-46F3-94C4-72C2EEEBF74B}"/>
          </ac:spMkLst>
        </pc:spChg>
        <pc:spChg chg="add mod">
          <ac:chgData name="Shimonishi Koki" userId="797f2adb9ba84ace" providerId="LiveId" clId="{96F54527-3453-4879-ACEA-B497AAE58D4A}" dt="2020-07-14T14:04:07.328" v="1885"/>
          <ac:spMkLst>
            <pc:docMk/>
            <pc:sldMk cId="1965277379" sldId="279"/>
            <ac:spMk id="42" creationId="{F5243E72-0237-4768-BCF5-2B0258F15012}"/>
          </ac:spMkLst>
        </pc:spChg>
        <pc:spChg chg="add mod">
          <ac:chgData name="Shimonishi Koki" userId="797f2adb9ba84ace" providerId="LiveId" clId="{96F54527-3453-4879-ACEA-B497AAE58D4A}" dt="2020-07-14T14:04:11.020" v="1892"/>
          <ac:spMkLst>
            <pc:docMk/>
            <pc:sldMk cId="1965277379" sldId="279"/>
            <ac:spMk id="43" creationId="{12F52508-1D1A-4687-B058-AF992C5A667C}"/>
          </ac:spMkLst>
        </pc:spChg>
        <pc:spChg chg="add mod">
          <ac:chgData name="Shimonishi Koki" userId="797f2adb9ba84ace" providerId="LiveId" clId="{96F54527-3453-4879-ACEA-B497AAE58D4A}" dt="2020-07-14T14:04:16.095" v="1901"/>
          <ac:spMkLst>
            <pc:docMk/>
            <pc:sldMk cId="1965277379" sldId="279"/>
            <ac:spMk id="44" creationId="{2E9715CA-2D56-42E9-951E-5F020CD69DB5}"/>
          </ac:spMkLst>
        </pc:spChg>
        <pc:spChg chg="add mod">
          <ac:chgData name="Shimonishi Koki" userId="797f2adb9ba84ace" providerId="LiveId" clId="{96F54527-3453-4879-ACEA-B497AAE58D4A}" dt="2020-07-14T14:04:19.626" v="1908"/>
          <ac:spMkLst>
            <pc:docMk/>
            <pc:sldMk cId="1965277379" sldId="279"/>
            <ac:spMk id="45" creationId="{31AE4AD7-B829-4A2F-8428-7E07EB56184D}"/>
          </ac:spMkLst>
        </pc:spChg>
        <pc:spChg chg="add mod">
          <ac:chgData name="Shimonishi Koki" userId="797f2adb9ba84ace" providerId="LiveId" clId="{96F54527-3453-4879-ACEA-B497AAE58D4A}" dt="2020-07-14T14:04:23.784" v="1917"/>
          <ac:spMkLst>
            <pc:docMk/>
            <pc:sldMk cId="1965277379" sldId="279"/>
            <ac:spMk id="46" creationId="{D8F3D932-4967-44AB-982A-67E41BA70FF3}"/>
          </ac:spMkLst>
        </pc:spChg>
        <pc:picChg chg="add del mod">
          <ac:chgData name="Shimonishi Koki" userId="797f2adb9ba84ace" providerId="LiveId" clId="{96F54527-3453-4879-ACEA-B497AAE58D4A}" dt="2020-07-14T13:55:35.363" v="1387" actId="478"/>
          <ac:picMkLst>
            <pc:docMk/>
            <pc:sldMk cId="1965277379" sldId="279"/>
            <ac:picMk id="2" creationId="{EE315797-4AEB-43EA-B6B6-571E995FB3E5}"/>
          </ac:picMkLst>
        </pc:picChg>
      </pc:sldChg>
      <pc:sldChg chg="addSp delSp modSp add">
        <pc:chgData name="Shimonishi Koki" userId="797f2adb9ba84ace" providerId="LiveId" clId="{96F54527-3453-4879-ACEA-B497AAE58D4A}" dt="2020-07-14T14:07:49.094" v="2088" actId="1076"/>
        <pc:sldMkLst>
          <pc:docMk/>
          <pc:sldMk cId="2815386467" sldId="280"/>
        </pc:sldMkLst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9" creationId="{0B47091E-F08C-42A0-9C89-2F8B0B28F980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0" creationId="{E227C33A-3F7F-4010-B16A-0ACEBD0C0F62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1" creationId="{D61A773D-BDD4-4B83-9003-C88332350D64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2" creationId="{23F6FFD3-D4D8-414F-86B6-2333314AE599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6" creationId="{3E9B3499-FD0F-41F4-B381-EE77AD300D8F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7" creationId="{D8305C98-B582-4941-A95C-994E4B3B4CD4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18" creationId="{00000000-0000-0000-0000-000000000000}"/>
          </ac:spMkLst>
        </pc:spChg>
        <pc:spChg chg="del mod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23" creationId="{C4160CFF-F6BD-4094-B172-B8F479624C77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24" creationId="{CB07CEDD-C494-4C52-A57B-4DD9A5F3D726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25" creationId="{9ACA1E90-A105-4DF5-BAF6-899B1E4C522F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26" creationId="{62F9491F-1B35-4057-B6E9-AAC38185917B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27" creationId="{CC9FC36E-ACB0-4877-ACAC-8D08F2F0A454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28" creationId="{701F2EE8-7155-4D7D-91D1-0EA704E59555}"/>
          </ac:spMkLst>
        </pc:spChg>
        <pc:spChg chg="del">
          <ac:chgData name="Shimonishi Koki" userId="797f2adb9ba84ace" providerId="LiveId" clId="{96F54527-3453-4879-ACEA-B497AAE58D4A}" dt="2020-07-14T14:05:33.972" v="1939" actId="478"/>
          <ac:spMkLst>
            <pc:docMk/>
            <pc:sldMk cId="2815386467" sldId="280"/>
            <ac:spMk id="29" creationId="{C2CF971A-4646-4226-AE65-635B3AE292E7}"/>
          </ac:spMkLst>
        </pc:spChg>
        <pc:spChg chg="mod">
          <ac:chgData name="Shimonishi Koki" userId="797f2adb9ba84ace" providerId="LiveId" clId="{96F54527-3453-4879-ACEA-B497AAE58D4A}" dt="2020-07-14T14:05:46.002" v="1942" actId="12788"/>
          <ac:spMkLst>
            <pc:docMk/>
            <pc:sldMk cId="2815386467" sldId="280"/>
            <ac:spMk id="32" creationId="{28006922-8F7E-494F-94DB-F5B5B617AAB0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3" creationId="{2221C910-50F1-4AA3-9310-604F1A321F77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4" creationId="{4C36B459-68CA-4CA1-9EBD-FA250EF76A6B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5" creationId="{F44D75D7-2882-4EF4-83CA-C7661C15F19E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6" creationId="{D02E7F24-856C-4FE9-9C20-A6288C97D787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7" creationId="{01F38F41-1D38-49A9-8A30-265569EB4E68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8" creationId="{ED2E030F-4A7A-44E7-A28B-49D196CFD45A}"/>
          </ac:spMkLst>
        </pc:spChg>
        <pc:spChg chg="del">
          <ac:chgData name="Shimonishi Koki" userId="797f2adb9ba84ace" providerId="LiveId" clId="{96F54527-3453-4879-ACEA-B497AAE58D4A}" dt="2020-07-14T14:05:09.736" v="1934" actId="478"/>
          <ac:spMkLst>
            <pc:docMk/>
            <pc:sldMk cId="2815386467" sldId="280"/>
            <ac:spMk id="39" creationId="{86128EE7-9BEF-41FB-AF99-AF783DCD5043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0" creationId="{C89CD476-F09C-4A56-8C4D-F638A50B11CA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1" creationId="{C9D8A92A-6914-46F3-94C4-72C2EEEBF74B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2" creationId="{F5243E72-0237-4768-BCF5-2B0258F15012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3" creationId="{12F52508-1D1A-4687-B058-AF992C5A667C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4" creationId="{2E9715CA-2D56-42E9-951E-5F020CD69DB5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5" creationId="{31AE4AD7-B829-4A2F-8428-7E07EB56184D}"/>
          </ac:spMkLst>
        </pc:spChg>
        <pc:spChg chg="del">
          <ac:chgData name="Shimonishi Koki" userId="797f2adb9ba84ace" providerId="LiveId" clId="{96F54527-3453-4879-ACEA-B497AAE58D4A}" dt="2020-07-14T14:05:15.720" v="1935" actId="478"/>
          <ac:spMkLst>
            <pc:docMk/>
            <pc:sldMk cId="2815386467" sldId="280"/>
            <ac:spMk id="46" creationId="{D8F3D932-4967-44AB-982A-67E41BA70FF3}"/>
          </ac:spMkLst>
        </pc:spChg>
        <pc:graphicFrameChg chg="add mod modGraphic">
          <ac:chgData name="Shimonishi Koki" userId="797f2adb9ba84ace" providerId="LiveId" clId="{96F54527-3453-4879-ACEA-B497AAE58D4A}" dt="2020-07-14T14:07:49.094" v="2088" actId="1076"/>
          <ac:graphicFrameMkLst>
            <pc:docMk/>
            <pc:sldMk cId="2815386467" sldId="280"/>
            <ac:graphicFrameMk id="2" creationId="{29207584-2611-45EC-BF89-D59A843E47E4}"/>
          </ac:graphicFrameMkLst>
        </pc:graphicFrameChg>
        <pc:cxnChg chg="del">
          <ac:chgData name="Shimonishi Koki" userId="797f2adb9ba84ace" providerId="LiveId" clId="{96F54527-3453-4879-ACEA-B497AAE58D4A}" dt="2020-07-14T14:05:33.972" v="1939" actId="478"/>
          <ac:cxnSpMkLst>
            <pc:docMk/>
            <pc:sldMk cId="2815386467" sldId="280"/>
            <ac:cxnSpMk id="3" creationId="{B4BF0D18-88F8-40B1-8607-2F25E53B562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11108" y="1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1D84-7D12-43B1-8E63-01B7C0386BA7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11108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6DCE7-C47E-4AFC-9C21-D7688DF7B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66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108" y="1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5D73-ADAB-439D-8B7B-CA53F65D1C01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7725"/>
            <a:ext cx="40735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0600" y="3265269"/>
            <a:ext cx="7924800" cy="2671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108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ADA3-A659-41C8-9340-016EA1A77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6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ADA3-A659-41C8-9340-016EA1A77C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45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5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65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4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82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1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13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18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4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90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6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91C1-0678-4223-BCA6-47F720A1E1F4}" type="datetimeFigureOut">
              <a:rPr kumimoji="1" lang="ja-JP" altLang="en-US" smtClean="0"/>
              <a:t>2020/12/24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C45E-EB1B-4743-B036-ED2563F77B1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46180" y="71119"/>
            <a:ext cx="12071927" cy="6630035"/>
          </a:xfrm>
          <a:prstGeom prst="roundRect">
            <a:avLst>
              <a:gd name="adj" fmla="val 2375"/>
            </a:avLst>
          </a:prstGeom>
          <a:noFill/>
          <a:ln w="152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6180" y="6721475"/>
            <a:ext cx="12071927" cy="136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30560" y="6563360"/>
            <a:ext cx="863600" cy="172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1 つの角を切り取った四角形 9"/>
          <p:cNvSpPr/>
          <p:nvPr userDrawn="1"/>
        </p:nvSpPr>
        <p:spPr>
          <a:xfrm>
            <a:off x="421640" y="6558280"/>
            <a:ext cx="426720" cy="182880"/>
          </a:xfrm>
          <a:prstGeom prst="snip1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42124" y="6640484"/>
            <a:ext cx="756460" cy="99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000" y="6616382"/>
            <a:ext cx="45719" cy="892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1 つの角を切り取った四角形 14"/>
          <p:cNvSpPr/>
          <p:nvPr userDrawn="1"/>
        </p:nvSpPr>
        <p:spPr>
          <a:xfrm>
            <a:off x="1836420" y="6558280"/>
            <a:ext cx="426720" cy="182880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795780" y="6616382"/>
            <a:ext cx="45719" cy="89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2253904" y="6641117"/>
            <a:ext cx="756460" cy="99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92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91044" y="2967147"/>
            <a:ext cx="460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気体の分子量測定</a:t>
            </a:r>
            <a:endParaRPr lang="en-US" altLang="ja-JP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9320" y="387625"/>
            <a:ext cx="1229967" cy="40011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化学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0371" y="356847"/>
            <a:ext cx="424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CC"/>
                </a:solidFill>
              </a:rPr>
              <a:t>１</a:t>
            </a:r>
            <a:r>
              <a:rPr lang="ja-JP" altLang="en-US" sz="2400" b="1" dirty="0" smtClean="0">
                <a:solidFill>
                  <a:srgbClr val="0000CC"/>
                </a:solidFill>
              </a:rPr>
              <a:t>編　物質の状態</a:t>
            </a:r>
            <a:r>
              <a:rPr kumimoji="1" lang="ja-JP" altLang="en-US" sz="2400" b="1" dirty="0">
                <a:solidFill>
                  <a:srgbClr val="0000CC"/>
                </a:solidFill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1686" y="2195587"/>
            <a:ext cx="110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/>
              <a:t>実験</a:t>
            </a:r>
            <a:endParaRPr kumimoji="1"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1355" y="1243204"/>
            <a:ext cx="390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0000CC"/>
                </a:solidFill>
              </a:rPr>
              <a:t>２章</a:t>
            </a:r>
            <a:r>
              <a:rPr kumimoji="1" lang="ja-JP" altLang="en-US" sz="2800" b="1" dirty="0">
                <a:solidFill>
                  <a:srgbClr val="0000CC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0000CC"/>
                </a:solidFill>
              </a:rPr>
              <a:t>気体の性質</a:t>
            </a:r>
            <a:endParaRPr kumimoji="1" lang="ja-JP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2" name="Picture 2" descr="改訂 化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48" y="3290312"/>
            <a:ext cx="2130376" cy="30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8758" y="496955"/>
            <a:ext cx="427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気体の状態方程式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21078" y="296900"/>
            <a:ext cx="165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P</a:t>
            </a:r>
            <a:r>
              <a:rPr lang="ja-JP" altLang="en-US" sz="2000" b="1" dirty="0"/>
              <a:t>　圧力</a:t>
            </a:r>
            <a:r>
              <a:rPr lang="en-US" altLang="ja-JP" sz="2000" b="1" dirty="0"/>
              <a:t>[Pa]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36577" y="1330601"/>
            <a:ext cx="267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P</a:t>
            </a:r>
            <a:r>
              <a:rPr lang="ja-JP" altLang="en-US" sz="3200" b="1" i="1" dirty="0"/>
              <a:t> </a:t>
            </a:r>
            <a:r>
              <a:rPr lang="en-US" altLang="ja-JP" sz="3200" b="1" i="1" dirty="0"/>
              <a:t>V</a:t>
            </a:r>
            <a:r>
              <a:rPr lang="ja-JP" altLang="en-US" sz="3200" b="1" i="1" dirty="0"/>
              <a:t> </a:t>
            </a:r>
            <a:r>
              <a:rPr lang="en-US" altLang="ja-JP" sz="3200" b="1" dirty="0"/>
              <a:t>=</a:t>
            </a:r>
            <a:r>
              <a:rPr lang="ja-JP" altLang="en-US" sz="3200" b="1" dirty="0"/>
              <a:t> </a:t>
            </a:r>
            <a:r>
              <a:rPr lang="en-US" altLang="ja-JP" sz="3200" b="1" i="1" dirty="0"/>
              <a:t>n</a:t>
            </a:r>
            <a:r>
              <a:rPr lang="ja-JP" altLang="en-US" sz="3200" b="1" i="1" dirty="0"/>
              <a:t> </a:t>
            </a:r>
            <a:r>
              <a:rPr lang="en-US" altLang="ja-JP" sz="3200" b="1" i="1" dirty="0"/>
              <a:t>R</a:t>
            </a:r>
            <a:r>
              <a:rPr lang="ja-JP" altLang="en-US" sz="3200" b="1" i="1" dirty="0"/>
              <a:t> </a:t>
            </a:r>
            <a:r>
              <a:rPr lang="en-US" altLang="ja-JP" sz="3200" b="1" i="1" dirty="0"/>
              <a:t>T</a:t>
            </a:r>
            <a:endParaRPr kumimoji="1" lang="ja-JP" altLang="en-US" sz="3200" b="1" i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47091E-F08C-42A0-9C89-2F8B0B28F980}"/>
              </a:ext>
            </a:extLst>
          </p:cNvPr>
          <p:cNvSpPr txBox="1"/>
          <p:nvPr/>
        </p:nvSpPr>
        <p:spPr>
          <a:xfrm>
            <a:off x="8121078" y="757717"/>
            <a:ext cx="162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V</a:t>
            </a:r>
            <a:r>
              <a:rPr lang="ja-JP" altLang="en-US" sz="2000" b="1" dirty="0"/>
              <a:t>　体積</a:t>
            </a:r>
            <a:r>
              <a:rPr lang="en-US" altLang="ja-JP" sz="2000" b="1" dirty="0"/>
              <a:t>[L]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27C33A-3F7F-4010-B16A-0ACEBD0C0F62}"/>
              </a:ext>
            </a:extLst>
          </p:cNvPr>
          <p:cNvSpPr txBox="1"/>
          <p:nvPr/>
        </p:nvSpPr>
        <p:spPr>
          <a:xfrm>
            <a:off x="8121078" y="1218534"/>
            <a:ext cx="202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n</a:t>
            </a:r>
            <a:r>
              <a:rPr lang="ja-JP" altLang="en-US" sz="2000" b="1" dirty="0"/>
              <a:t>　物質量</a:t>
            </a:r>
            <a:r>
              <a:rPr lang="en-US" altLang="ja-JP" sz="2000" b="1" dirty="0"/>
              <a:t>[mol]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1A773D-BDD4-4B83-9003-C88332350D64}"/>
              </a:ext>
            </a:extLst>
          </p:cNvPr>
          <p:cNvSpPr txBox="1"/>
          <p:nvPr/>
        </p:nvSpPr>
        <p:spPr>
          <a:xfrm>
            <a:off x="8121078" y="1679351"/>
            <a:ext cx="406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R</a:t>
            </a:r>
            <a:r>
              <a:rPr lang="ja-JP" altLang="en-US" sz="2000" b="1" dirty="0"/>
              <a:t>　気体定数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r>
              <a:rPr lang="en-US" altLang="ja-JP" sz="2000" b="1" dirty="0"/>
              <a:t>8.31×10</a:t>
            </a:r>
            <a:r>
              <a:rPr lang="en-US" altLang="ja-JP" sz="2000" b="1" baseline="30000" dirty="0"/>
              <a:t>3</a:t>
            </a:r>
            <a:r>
              <a:rPr lang="en-US" altLang="ja-JP" sz="2000" b="1" dirty="0"/>
              <a:t>[Pa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L/(mol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K)]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F6FFD3-D4D8-414F-86B6-2333314AE599}"/>
              </a:ext>
            </a:extLst>
          </p:cNvPr>
          <p:cNvSpPr txBox="1"/>
          <p:nvPr/>
        </p:nvSpPr>
        <p:spPr>
          <a:xfrm>
            <a:off x="8121078" y="2447944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T</a:t>
            </a:r>
            <a:r>
              <a:rPr lang="ja-JP" altLang="en-US" sz="2000" b="1" dirty="0"/>
              <a:t>　絶対温度</a:t>
            </a:r>
            <a:r>
              <a:rPr lang="en-US" altLang="ja-JP" sz="2000" b="1" dirty="0"/>
              <a:t>[K]</a:t>
            </a:r>
            <a:endParaRPr kumimoji="1" lang="ja-JP" altLang="en-US" sz="20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BF0D18-88F8-40B1-8607-2F25E53B5627}"/>
              </a:ext>
            </a:extLst>
          </p:cNvPr>
          <p:cNvCxnSpPr>
            <a:cxnSpLocks/>
          </p:cNvCxnSpPr>
          <p:nvPr/>
        </p:nvCxnSpPr>
        <p:spPr>
          <a:xfrm>
            <a:off x="7920111" y="296900"/>
            <a:ext cx="0" cy="53169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98C20E1-1BC0-4BA6-A3E9-E9C2337B6A35}"/>
                  </a:ext>
                </a:extLst>
              </p:cNvPr>
              <p:cNvSpPr txBox="1"/>
              <p:nvPr/>
            </p:nvSpPr>
            <p:spPr>
              <a:xfrm>
                <a:off x="1616631" y="2776898"/>
                <a:ext cx="2883696" cy="652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ja-JP" alt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kumimoji="1"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b="1" i="1" dirty="0"/>
                  <a:t>R</a:t>
                </a:r>
                <a:r>
                  <a:rPr kumimoji="1" lang="ja-JP" altLang="en-US" sz="3200" b="1" i="1" dirty="0"/>
                  <a:t> </a:t>
                </a:r>
                <a:r>
                  <a:rPr kumimoji="1" lang="en-US" altLang="ja-JP" sz="3200" b="1" i="1" dirty="0"/>
                  <a:t>T</a:t>
                </a:r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98C20E1-1BC0-4BA6-A3E9-E9C2337B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31" y="2776898"/>
                <a:ext cx="2883696" cy="652102"/>
              </a:xfrm>
              <a:prstGeom prst="rect">
                <a:avLst/>
              </a:prstGeom>
              <a:blipFill>
                <a:blip r:embed="rId2"/>
                <a:stretch>
                  <a:fillRect t="-9346" b="-224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15C1A5-9BC4-4711-9C4B-D8ACAAEFF5F5}"/>
                  </a:ext>
                </a:extLst>
              </p:cNvPr>
              <p:cNvSpPr txBox="1"/>
              <p:nvPr/>
            </p:nvSpPr>
            <p:spPr>
              <a:xfrm>
                <a:off x="3942373" y="4077464"/>
                <a:ext cx="2883696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𝑷𝑽</m:t>
                          </m:r>
                        </m:den>
                      </m:f>
                      <m:r>
                        <a:rPr lang="ja-JP" altLang="en-US" sz="32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15C1A5-9BC4-4711-9C4B-D8ACAAEFF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373" y="4077464"/>
                <a:ext cx="2883696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9B3499-FD0F-41F4-B381-EE77AD300D8F}"/>
              </a:ext>
            </a:extLst>
          </p:cNvPr>
          <p:cNvSpPr txBox="1"/>
          <p:nvPr/>
        </p:nvSpPr>
        <p:spPr>
          <a:xfrm>
            <a:off x="8121078" y="2908761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w</a:t>
            </a:r>
            <a:r>
              <a:rPr lang="ja-JP" altLang="en-US" sz="2000" b="1" dirty="0">
                <a:solidFill>
                  <a:srgbClr val="FF0000"/>
                </a:solidFill>
              </a:rPr>
              <a:t>　質量</a:t>
            </a:r>
            <a:r>
              <a:rPr lang="en-US" altLang="ja-JP" sz="2000" b="1" dirty="0">
                <a:solidFill>
                  <a:srgbClr val="FF0000"/>
                </a:solidFill>
              </a:rPr>
              <a:t>[g]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305C98-B582-4941-A95C-994E4B3B4CD4}"/>
              </a:ext>
            </a:extLst>
          </p:cNvPr>
          <p:cNvSpPr txBox="1"/>
          <p:nvPr/>
        </p:nvSpPr>
        <p:spPr>
          <a:xfrm>
            <a:off x="8121078" y="3369578"/>
            <a:ext cx="293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>
                <a:solidFill>
                  <a:srgbClr val="FF0000"/>
                </a:solidFill>
              </a:rPr>
              <a:t>　モル質量</a:t>
            </a:r>
            <a:r>
              <a:rPr lang="en-US" altLang="ja-JP" sz="2000" b="1" dirty="0">
                <a:solidFill>
                  <a:srgbClr val="FF0000"/>
                </a:solidFill>
              </a:rPr>
              <a:t>[g/mol]</a:t>
            </a: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　≒分子量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E3D1EE1-AFF3-4BC2-ACFD-F53B381FF126}"/>
              </a:ext>
            </a:extLst>
          </p:cNvPr>
          <p:cNvSpPr/>
          <p:nvPr/>
        </p:nvSpPr>
        <p:spPr>
          <a:xfrm>
            <a:off x="2602523" y="1330601"/>
            <a:ext cx="590843" cy="584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AC04F6CE-4D8B-47E9-A4C6-5B940274D05A}"/>
              </a:ext>
            </a:extLst>
          </p:cNvPr>
          <p:cNvSpPr/>
          <p:nvPr/>
        </p:nvSpPr>
        <p:spPr>
          <a:xfrm>
            <a:off x="2658794" y="2024459"/>
            <a:ext cx="478301" cy="584774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上向き折線 7">
            <a:extLst>
              <a:ext uri="{FF2B5EF4-FFF2-40B4-BE49-F238E27FC236}">
                <a16:creationId xmlns:a16="http://schemas.microsoft.com/office/drawing/2014/main" id="{AEE5F44B-08D8-40A8-87A8-93DF2C87AFBA}"/>
              </a:ext>
            </a:extLst>
          </p:cNvPr>
          <p:cNvSpPr/>
          <p:nvPr/>
        </p:nvSpPr>
        <p:spPr>
          <a:xfrm rot="5400000">
            <a:off x="2729135" y="3837282"/>
            <a:ext cx="1055077" cy="969467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0F5937-E1DA-4024-B772-044536749FDB}"/>
              </a:ext>
            </a:extLst>
          </p:cNvPr>
          <p:cNvSpPr txBox="1"/>
          <p:nvPr/>
        </p:nvSpPr>
        <p:spPr>
          <a:xfrm>
            <a:off x="4500327" y="5164979"/>
            <a:ext cx="341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という関係が得られる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CB2030-64D1-4232-B283-E7CBCED66015}"/>
              </a:ext>
            </a:extLst>
          </p:cNvPr>
          <p:cNvSpPr/>
          <p:nvPr/>
        </p:nvSpPr>
        <p:spPr>
          <a:xfrm>
            <a:off x="4189345" y="4033504"/>
            <a:ext cx="2554161" cy="1077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32F3EB-03FF-4AC5-ACC9-B3E276770091}"/>
              </a:ext>
            </a:extLst>
          </p:cNvPr>
          <p:cNvSpPr txBox="1"/>
          <p:nvPr/>
        </p:nvSpPr>
        <p:spPr>
          <a:xfrm>
            <a:off x="3193366" y="1889438"/>
            <a:ext cx="388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物質量は質量を用いて表すと</a:t>
            </a:r>
            <a:r>
              <a:rPr kumimoji="1" lang="en-US" altLang="ja-JP" sz="2000" b="1" dirty="0"/>
              <a:t>…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8607BA-376B-4705-BEEC-5BCE37B5B249}"/>
              </a:ext>
            </a:extLst>
          </p:cNvPr>
          <p:cNvSpPr txBox="1"/>
          <p:nvPr/>
        </p:nvSpPr>
        <p:spPr>
          <a:xfrm>
            <a:off x="2425006" y="5880251"/>
            <a:ext cx="976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が分かれば，気体の分子量を求めることができる！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CA1E90-A105-4DF5-BAF6-899B1E4C522F}"/>
              </a:ext>
            </a:extLst>
          </p:cNvPr>
          <p:cNvSpPr/>
          <p:nvPr/>
        </p:nvSpPr>
        <p:spPr>
          <a:xfrm>
            <a:off x="8121078" y="290525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F9491F-1B35-4057-B6E9-AAC38185917B}"/>
              </a:ext>
            </a:extLst>
          </p:cNvPr>
          <p:cNvSpPr/>
          <p:nvPr/>
        </p:nvSpPr>
        <p:spPr>
          <a:xfrm>
            <a:off x="8121078" y="757717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9FC36E-ACB0-4877-ACAC-8D08F2F0A454}"/>
              </a:ext>
            </a:extLst>
          </p:cNvPr>
          <p:cNvSpPr/>
          <p:nvPr/>
        </p:nvSpPr>
        <p:spPr>
          <a:xfrm>
            <a:off x="8201885" y="2447944"/>
            <a:ext cx="1940085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1F2EE8-7155-4D7D-91D1-0EA704E59555}"/>
              </a:ext>
            </a:extLst>
          </p:cNvPr>
          <p:cNvSpPr/>
          <p:nvPr/>
        </p:nvSpPr>
        <p:spPr>
          <a:xfrm>
            <a:off x="8197132" y="2908761"/>
            <a:ext cx="1474888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2CF971A-4646-4226-AE65-635B3AE292E7}"/>
              </a:ext>
            </a:extLst>
          </p:cNvPr>
          <p:cNvSpPr/>
          <p:nvPr/>
        </p:nvSpPr>
        <p:spPr>
          <a:xfrm>
            <a:off x="8184153" y="1711487"/>
            <a:ext cx="3829657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68A9A14-4254-425B-B5B0-58BAF0A2C869}"/>
              </a:ext>
            </a:extLst>
          </p:cNvPr>
          <p:cNvSpPr/>
          <p:nvPr/>
        </p:nvSpPr>
        <p:spPr>
          <a:xfrm>
            <a:off x="508758" y="5819604"/>
            <a:ext cx="1916249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9" grpId="0"/>
      <p:bldP spid="10" grpId="0"/>
      <p:bldP spid="11" grpId="0"/>
      <p:bldP spid="12" grpId="0"/>
      <p:bldP spid="5" grpId="0"/>
      <p:bldP spid="15" grpId="0"/>
      <p:bldP spid="16" grpId="0"/>
      <p:bldP spid="17" grpId="0"/>
      <p:bldP spid="6" grpId="0" animBg="1"/>
      <p:bldP spid="7" grpId="0" animBg="1"/>
      <p:bldP spid="8" grpId="0" animBg="1"/>
      <p:bldP spid="19" grpId="0"/>
      <p:bldP spid="20" grpId="0" animBg="1"/>
      <p:bldP spid="21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389" y="2379637"/>
            <a:ext cx="4809714" cy="18584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41846" y="1279469"/>
            <a:ext cx="721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実験で　　　　　のを値を求め，</a:t>
            </a:r>
            <a:endParaRPr lang="en-US" altLang="ja-JP" sz="3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21078" y="296900"/>
            <a:ext cx="165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P</a:t>
            </a:r>
            <a:r>
              <a:rPr lang="ja-JP" altLang="en-US" sz="2000" b="1" dirty="0"/>
              <a:t>　圧力</a:t>
            </a:r>
            <a:r>
              <a:rPr lang="en-US" altLang="ja-JP" sz="2000" b="1" dirty="0"/>
              <a:t>[Pa]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47091E-F08C-42A0-9C89-2F8B0B28F980}"/>
              </a:ext>
            </a:extLst>
          </p:cNvPr>
          <p:cNvSpPr txBox="1"/>
          <p:nvPr/>
        </p:nvSpPr>
        <p:spPr>
          <a:xfrm>
            <a:off x="8121078" y="757717"/>
            <a:ext cx="162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V</a:t>
            </a:r>
            <a:r>
              <a:rPr lang="ja-JP" altLang="en-US" sz="2000" b="1" dirty="0"/>
              <a:t>　体積</a:t>
            </a:r>
            <a:r>
              <a:rPr lang="en-US" altLang="ja-JP" sz="2000" b="1" dirty="0"/>
              <a:t>[L]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27C33A-3F7F-4010-B16A-0ACEBD0C0F62}"/>
              </a:ext>
            </a:extLst>
          </p:cNvPr>
          <p:cNvSpPr txBox="1"/>
          <p:nvPr/>
        </p:nvSpPr>
        <p:spPr>
          <a:xfrm>
            <a:off x="8121078" y="1218534"/>
            <a:ext cx="202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n</a:t>
            </a:r>
            <a:r>
              <a:rPr lang="ja-JP" altLang="en-US" sz="2000" b="1" dirty="0"/>
              <a:t>　物質量</a:t>
            </a:r>
            <a:r>
              <a:rPr lang="en-US" altLang="ja-JP" sz="2000" b="1" dirty="0"/>
              <a:t>[mol]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1A773D-BDD4-4B83-9003-C88332350D64}"/>
              </a:ext>
            </a:extLst>
          </p:cNvPr>
          <p:cNvSpPr txBox="1"/>
          <p:nvPr/>
        </p:nvSpPr>
        <p:spPr>
          <a:xfrm>
            <a:off x="8121078" y="1679351"/>
            <a:ext cx="406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R</a:t>
            </a:r>
            <a:r>
              <a:rPr lang="ja-JP" altLang="en-US" sz="2000" b="1" dirty="0"/>
              <a:t>　気体定数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r>
              <a:rPr lang="en-US" altLang="ja-JP" sz="2000" b="1" dirty="0"/>
              <a:t>8.31×10</a:t>
            </a:r>
            <a:r>
              <a:rPr lang="en-US" altLang="ja-JP" sz="2000" b="1" baseline="30000" dirty="0"/>
              <a:t>3</a:t>
            </a:r>
            <a:r>
              <a:rPr lang="en-US" altLang="ja-JP" sz="2000" b="1" dirty="0"/>
              <a:t>[Pa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L/(mol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K)]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F6FFD3-D4D8-414F-86B6-2333314AE599}"/>
              </a:ext>
            </a:extLst>
          </p:cNvPr>
          <p:cNvSpPr txBox="1"/>
          <p:nvPr/>
        </p:nvSpPr>
        <p:spPr>
          <a:xfrm>
            <a:off x="8121078" y="2447944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T</a:t>
            </a:r>
            <a:r>
              <a:rPr lang="ja-JP" altLang="en-US" sz="2000" b="1" dirty="0"/>
              <a:t>　絶対温度</a:t>
            </a:r>
            <a:r>
              <a:rPr lang="en-US" altLang="ja-JP" sz="2000" b="1" dirty="0"/>
              <a:t>[K]</a:t>
            </a:r>
            <a:endParaRPr kumimoji="1" lang="ja-JP" altLang="en-US" sz="20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BF0D18-88F8-40B1-8607-2F25E53B5627}"/>
              </a:ext>
            </a:extLst>
          </p:cNvPr>
          <p:cNvCxnSpPr>
            <a:cxnSpLocks/>
          </p:cNvCxnSpPr>
          <p:nvPr/>
        </p:nvCxnSpPr>
        <p:spPr>
          <a:xfrm>
            <a:off x="7920111" y="296900"/>
            <a:ext cx="0" cy="53169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15C1A5-9BC4-4711-9C4B-D8ACAAEFF5F5}"/>
                  </a:ext>
                </a:extLst>
              </p:cNvPr>
              <p:cNvSpPr txBox="1"/>
              <p:nvPr/>
            </p:nvSpPr>
            <p:spPr>
              <a:xfrm>
                <a:off x="782521" y="4332018"/>
                <a:ext cx="2883696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𝑷𝑽</m:t>
                          </m:r>
                        </m:den>
                      </m:f>
                      <m:r>
                        <a:rPr lang="ja-JP" altLang="en-US" sz="32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15C1A5-9BC4-4711-9C4B-D8ACAAEFF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21" y="4332018"/>
                <a:ext cx="2883696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9B3499-FD0F-41F4-B381-EE77AD300D8F}"/>
              </a:ext>
            </a:extLst>
          </p:cNvPr>
          <p:cNvSpPr txBox="1"/>
          <p:nvPr/>
        </p:nvSpPr>
        <p:spPr>
          <a:xfrm>
            <a:off x="8121078" y="2908761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w</a:t>
            </a:r>
            <a:r>
              <a:rPr lang="ja-JP" altLang="en-US" sz="2000" b="1" dirty="0">
                <a:solidFill>
                  <a:srgbClr val="FF0000"/>
                </a:solidFill>
              </a:rPr>
              <a:t>　質量</a:t>
            </a:r>
            <a:r>
              <a:rPr lang="en-US" altLang="ja-JP" sz="2000" b="1" dirty="0">
                <a:solidFill>
                  <a:srgbClr val="FF0000"/>
                </a:solidFill>
              </a:rPr>
              <a:t>[g]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305C98-B582-4941-A95C-994E4B3B4CD4}"/>
              </a:ext>
            </a:extLst>
          </p:cNvPr>
          <p:cNvSpPr txBox="1"/>
          <p:nvPr/>
        </p:nvSpPr>
        <p:spPr>
          <a:xfrm>
            <a:off x="8121078" y="3369578"/>
            <a:ext cx="293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>
                <a:solidFill>
                  <a:srgbClr val="FF0000"/>
                </a:solidFill>
              </a:rPr>
              <a:t>　モル質量</a:t>
            </a:r>
            <a:r>
              <a:rPr lang="en-US" altLang="ja-JP" sz="2000" b="1" dirty="0">
                <a:solidFill>
                  <a:srgbClr val="FF0000"/>
                </a:solidFill>
              </a:rPr>
              <a:t>[g/mol]</a:t>
            </a: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　≒分子量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CB2030-64D1-4232-B283-E7CBCED66015}"/>
              </a:ext>
            </a:extLst>
          </p:cNvPr>
          <p:cNvSpPr/>
          <p:nvPr/>
        </p:nvSpPr>
        <p:spPr>
          <a:xfrm>
            <a:off x="1022807" y="4255392"/>
            <a:ext cx="2554161" cy="1077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8607BA-376B-4705-BEEC-5BCE37B5B249}"/>
              </a:ext>
            </a:extLst>
          </p:cNvPr>
          <p:cNvSpPr txBox="1"/>
          <p:nvPr/>
        </p:nvSpPr>
        <p:spPr>
          <a:xfrm>
            <a:off x="345195" y="4966648"/>
            <a:ext cx="721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　　　　　　　　</a:t>
            </a:r>
            <a:r>
              <a:rPr kumimoji="1" lang="ja-JP" altLang="en-US" sz="3200" b="1" dirty="0"/>
              <a:t>を利用して，</a:t>
            </a:r>
            <a:endParaRPr kumimoji="1" lang="en-US" altLang="ja-JP" sz="3200" b="1" dirty="0"/>
          </a:p>
          <a:p>
            <a:r>
              <a:rPr lang="ja-JP" altLang="en-US" sz="3200" b="1" dirty="0"/>
              <a:t>　ライターガスの分子量を求める！</a:t>
            </a:r>
            <a:endParaRPr kumimoji="1" lang="ja-JP" altLang="en-US" sz="32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CA1E90-A105-4DF5-BAF6-899B1E4C522F}"/>
              </a:ext>
            </a:extLst>
          </p:cNvPr>
          <p:cNvSpPr/>
          <p:nvPr/>
        </p:nvSpPr>
        <p:spPr>
          <a:xfrm>
            <a:off x="8121078" y="290525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F9491F-1B35-4057-B6E9-AAC38185917B}"/>
              </a:ext>
            </a:extLst>
          </p:cNvPr>
          <p:cNvSpPr/>
          <p:nvPr/>
        </p:nvSpPr>
        <p:spPr>
          <a:xfrm>
            <a:off x="8121078" y="757717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9FC36E-ACB0-4877-ACAC-8D08F2F0A454}"/>
              </a:ext>
            </a:extLst>
          </p:cNvPr>
          <p:cNvSpPr/>
          <p:nvPr/>
        </p:nvSpPr>
        <p:spPr>
          <a:xfrm>
            <a:off x="8201885" y="2447944"/>
            <a:ext cx="1940085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1F2EE8-7155-4D7D-91D1-0EA704E59555}"/>
              </a:ext>
            </a:extLst>
          </p:cNvPr>
          <p:cNvSpPr/>
          <p:nvPr/>
        </p:nvSpPr>
        <p:spPr>
          <a:xfrm>
            <a:off x="8197132" y="2908761"/>
            <a:ext cx="1474888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2CF971A-4646-4226-AE65-635B3AE292E7}"/>
              </a:ext>
            </a:extLst>
          </p:cNvPr>
          <p:cNvSpPr/>
          <p:nvPr/>
        </p:nvSpPr>
        <p:spPr>
          <a:xfrm>
            <a:off x="8184153" y="1710692"/>
            <a:ext cx="3829657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68A9A14-4254-425B-B5B0-58BAF0A2C869}"/>
              </a:ext>
            </a:extLst>
          </p:cNvPr>
          <p:cNvSpPr/>
          <p:nvPr/>
        </p:nvSpPr>
        <p:spPr>
          <a:xfrm>
            <a:off x="2299888" y="1218534"/>
            <a:ext cx="1916249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FB4136A-3B59-4A9F-A1C1-2EC1F2CF420C}"/>
              </a:ext>
            </a:extLst>
          </p:cNvPr>
          <p:cNvSpPr txBox="1"/>
          <p:nvPr/>
        </p:nvSpPr>
        <p:spPr>
          <a:xfrm>
            <a:off x="641846" y="2379162"/>
            <a:ext cx="416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表計算ソフトにて，</a:t>
            </a:r>
            <a:endParaRPr lang="en-US" altLang="ja-JP" sz="36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2299887" y="311441"/>
            <a:ext cx="357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今日の授業は</a:t>
            </a:r>
            <a:r>
              <a:rPr lang="en-US" altLang="ja-JP" sz="3600" b="1" dirty="0"/>
              <a:t>…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522" y="4090908"/>
            <a:ext cx="3113447" cy="24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 animBg="1"/>
      <p:bldP spid="22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8121078" y="296900"/>
            <a:ext cx="165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P</a:t>
            </a:r>
            <a:r>
              <a:rPr lang="ja-JP" altLang="en-US" sz="2000" b="1" dirty="0"/>
              <a:t>　圧力</a:t>
            </a:r>
            <a:r>
              <a:rPr lang="en-US" altLang="ja-JP" sz="2000" b="1" dirty="0"/>
              <a:t>[Pa]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47091E-F08C-42A0-9C89-2F8B0B28F980}"/>
              </a:ext>
            </a:extLst>
          </p:cNvPr>
          <p:cNvSpPr txBox="1"/>
          <p:nvPr/>
        </p:nvSpPr>
        <p:spPr>
          <a:xfrm>
            <a:off x="8121078" y="757717"/>
            <a:ext cx="162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V</a:t>
            </a:r>
            <a:r>
              <a:rPr lang="ja-JP" altLang="en-US" sz="2000" b="1" dirty="0"/>
              <a:t>　体積</a:t>
            </a:r>
            <a:r>
              <a:rPr lang="en-US" altLang="ja-JP" sz="2000" b="1" dirty="0"/>
              <a:t>[L]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27C33A-3F7F-4010-B16A-0ACEBD0C0F62}"/>
              </a:ext>
            </a:extLst>
          </p:cNvPr>
          <p:cNvSpPr txBox="1"/>
          <p:nvPr/>
        </p:nvSpPr>
        <p:spPr>
          <a:xfrm>
            <a:off x="8121078" y="1218534"/>
            <a:ext cx="202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n</a:t>
            </a:r>
            <a:r>
              <a:rPr lang="ja-JP" altLang="en-US" sz="2000" b="1" dirty="0"/>
              <a:t>　物質量</a:t>
            </a:r>
            <a:r>
              <a:rPr lang="en-US" altLang="ja-JP" sz="2000" b="1" dirty="0"/>
              <a:t>[mol]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1A773D-BDD4-4B83-9003-C88332350D64}"/>
              </a:ext>
            </a:extLst>
          </p:cNvPr>
          <p:cNvSpPr txBox="1"/>
          <p:nvPr/>
        </p:nvSpPr>
        <p:spPr>
          <a:xfrm>
            <a:off x="8121078" y="1679351"/>
            <a:ext cx="406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R</a:t>
            </a:r>
            <a:r>
              <a:rPr lang="ja-JP" altLang="en-US" sz="2000" b="1" dirty="0"/>
              <a:t>　気体定数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r>
              <a:rPr lang="en-US" altLang="ja-JP" sz="2000" b="1" dirty="0"/>
              <a:t>8.31×10</a:t>
            </a:r>
            <a:r>
              <a:rPr lang="en-US" altLang="ja-JP" sz="2000" b="1" baseline="30000" dirty="0"/>
              <a:t>3</a:t>
            </a:r>
            <a:r>
              <a:rPr lang="en-US" altLang="ja-JP" sz="2000" b="1" dirty="0"/>
              <a:t>[Pa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L/(mol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K)]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F6FFD3-D4D8-414F-86B6-2333314AE599}"/>
              </a:ext>
            </a:extLst>
          </p:cNvPr>
          <p:cNvSpPr txBox="1"/>
          <p:nvPr/>
        </p:nvSpPr>
        <p:spPr>
          <a:xfrm>
            <a:off x="8121078" y="2447944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T</a:t>
            </a:r>
            <a:r>
              <a:rPr lang="ja-JP" altLang="en-US" sz="2000" b="1" dirty="0"/>
              <a:t>　絶対温度</a:t>
            </a:r>
            <a:r>
              <a:rPr lang="en-US" altLang="ja-JP" sz="2000" b="1" dirty="0"/>
              <a:t>[K]</a:t>
            </a:r>
            <a:endParaRPr kumimoji="1" lang="ja-JP" altLang="en-US" sz="20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BF0D18-88F8-40B1-8607-2F25E53B5627}"/>
              </a:ext>
            </a:extLst>
          </p:cNvPr>
          <p:cNvCxnSpPr>
            <a:cxnSpLocks/>
          </p:cNvCxnSpPr>
          <p:nvPr/>
        </p:nvCxnSpPr>
        <p:spPr>
          <a:xfrm>
            <a:off x="7920111" y="296900"/>
            <a:ext cx="44313" cy="61496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9B3499-FD0F-41F4-B381-EE77AD300D8F}"/>
              </a:ext>
            </a:extLst>
          </p:cNvPr>
          <p:cNvSpPr txBox="1"/>
          <p:nvPr/>
        </p:nvSpPr>
        <p:spPr>
          <a:xfrm>
            <a:off x="8121078" y="2908761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w</a:t>
            </a:r>
            <a:r>
              <a:rPr lang="ja-JP" altLang="en-US" sz="2000" b="1" dirty="0">
                <a:solidFill>
                  <a:srgbClr val="FF0000"/>
                </a:solidFill>
              </a:rPr>
              <a:t>　質量</a:t>
            </a:r>
            <a:r>
              <a:rPr lang="en-US" altLang="ja-JP" sz="2000" b="1" dirty="0">
                <a:solidFill>
                  <a:srgbClr val="FF0000"/>
                </a:solidFill>
              </a:rPr>
              <a:t>[g]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305C98-B582-4941-A95C-994E4B3B4CD4}"/>
              </a:ext>
            </a:extLst>
          </p:cNvPr>
          <p:cNvSpPr txBox="1"/>
          <p:nvPr/>
        </p:nvSpPr>
        <p:spPr>
          <a:xfrm>
            <a:off x="8121078" y="3369578"/>
            <a:ext cx="293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>
                <a:solidFill>
                  <a:srgbClr val="FF0000"/>
                </a:solidFill>
              </a:rPr>
              <a:t>　モル質量</a:t>
            </a:r>
            <a:r>
              <a:rPr lang="en-US" altLang="ja-JP" sz="2000" b="1" dirty="0">
                <a:solidFill>
                  <a:srgbClr val="FF0000"/>
                </a:solidFill>
              </a:rPr>
              <a:t>[g/mol]</a:t>
            </a: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　≒分子量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CA1E90-A105-4DF5-BAF6-899B1E4C522F}"/>
              </a:ext>
            </a:extLst>
          </p:cNvPr>
          <p:cNvSpPr/>
          <p:nvPr/>
        </p:nvSpPr>
        <p:spPr>
          <a:xfrm>
            <a:off x="8121078" y="290525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F9491F-1B35-4057-B6E9-AAC38185917B}"/>
              </a:ext>
            </a:extLst>
          </p:cNvPr>
          <p:cNvSpPr/>
          <p:nvPr/>
        </p:nvSpPr>
        <p:spPr>
          <a:xfrm>
            <a:off x="8121078" y="757717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9FC36E-ACB0-4877-ACAC-8D08F2F0A454}"/>
              </a:ext>
            </a:extLst>
          </p:cNvPr>
          <p:cNvSpPr/>
          <p:nvPr/>
        </p:nvSpPr>
        <p:spPr>
          <a:xfrm>
            <a:off x="8201885" y="2447944"/>
            <a:ext cx="1940085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1F2EE8-7155-4D7D-91D1-0EA704E59555}"/>
              </a:ext>
            </a:extLst>
          </p:cNvPr>
          <p:cNvSpPr/>
          <p:nvPr/>
        </p:nvSpPr>
        <p:spPr>
          <a:xfrm>
            <a:off x="8197132" y="2908761"/>
            <a:ext cx="1474888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2CF971A-4646-4226-AE65-635B3AE292E7}"/>
              </a:ext>
            </a:extLst>
          </p:cNvPr>
          <p:cNvSpPr/>
          <p:nvPr/>
        </p:nvSpPr>
        <p:spPr>
          <a:xfrm>
            <a:off x="8184153" y="1709897"/>
            <a:ext cx="3829657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76648" y="270094"/>
            <a:ext cx="80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実験の</a:t>
            </a:r>
            <a:r>
              <a:rPr lang="ja-JP" altLang="en-US" sz="3600" b="1" dirty="0" smtClean="0"/>
              <a:t>方法（動画を見ながらやる！）</a:t>
            </a:r>
            <a:endParaRPr lang="en-US" altLang="ja-JP" sz="3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160CFF-F6BD-4094-B172-B8F479624C77}"/>
              </a:ext>
            </a:extLst>
          </p:cNvPr>
          <p:cNvSpPr txBox="1"/>
          <p:nvPr/>
        </p:nvSpPr>
        <p:spPr>
          <a:xfrm>
            <a:off x="354073" y="988016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操作①</a:t>
            </a:r>
            <a:endParaRPr lang="en-US" altLang="ja-JP" sz="2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07CEDD-C494-4C52-A57B-4DD9A5F3D726}"/>
              </a:ext>
            </a:extLst>
          </p:cNvPr>
          <p:cNvSpPr txBox="1"/>
          <p:nvPr/>
        </p:nvSpPr>
        <p:spPr>
          <a:xfrm>
            <a:off x="1679074" y="988864"/>
            <a:ext cx="237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水槽に水を張る</a:t>
            </a:r>
            <a:endParaRPr lang="en-US" altLang="ja-JP" sz="24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21C910-50F1-4AA3-9310-604F1A321F77}"/>
              </a:ext>
            </a:extLst>
          </p:cNvPr>
          <p:cNvSpPr txBox="1"/>
          <p:nvPr/>
        </p:nvSpPr>
        <p:spPr>
          <a:xfrm>
            <a:off x="1679074" y="1639893"/>
            <a:ext cx="570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メスシリンダーを水で満たし倒立させる</a:t>
            </a:r>
            <a:endParaRPr lang="en-US" altLang="ja-JP" sz="2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36B459-68CA-4CA1-9EBD-FA250EF76A6B}"/>
              </a:ext>
            </a:extLst>
          </p:cNvPr>
          <p:cNvSpPr txBox="1"/>
          <p:nvPr/>
        </p:nvSpPr>
        <p:spPr>
          <a:xfrm>
            <a:off x="1679074" y="2290922"/>
            <a:ext cx="529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使用前のライターの質量</a:t>
            </a:r>
            <a:r>
              <a:rPr lang="en-US" altLang="ja-JP" sz="2400" b="1" i="1" dirty="0"/>
              <a:t>w</a:t>
            </a:r>
            <a:r>
              <a:rPr lang="en-US" altLang="ja-JP" sz="2400" b="1" baseline="-25000" dirty="0"/>
              <a:t>1</a:t>
            </a:r>
            <a:r>
              <a:rPr lang="ja-JP" altLang="en-US" sz="2400" b="1" dirty="0"/>
              <a:t>をはかる</a:t>
            </a:r>
            <a:endParaRPr lang="en-US" altLang="ja-JP" sz="24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4D75D7-2882-4EF4-83CA-C7661C15F19E}"/>
              </a:ext>
            </a:extLst>
          </p:cNvPr>
          <p:cNvSpPr txBox="1"/>
          <p:nvPr/>
        </p:nvSpPr>
        <p:spPr>
          <a:xfrm>
            <a:off x="1679074" y="2941951"/>
            <a:ext cx="403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水上置換で気体を捕集</a:t>
            </a:r>
            <a:endParaRPr lang="en-US" altLang="ja-JP" sz="2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2E7F24-856C-4FE9-9C20-A6288C97D787}"/>
              </a:ext>
            </a:extLst>
          </p:cNvPr>
          <p:cNvSpPr txBox="1"/>
          <p:nvPr/>
        </p:nvSpPr>
        <p:spPr>
          <a:xfrm>
            <a:off x="1679074" y="3592980"/>
            <a:ext cx="644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メスシリンダーの液面を合わせ</a:t>
            </a:r>
            <a:r>
              <a:rPr lang="en-US" altLang="ja-JP" sz="2400" b="1" i="1" dirty="0" smtClean="0"/>
              <a:t>V </a:t>
            </a:r>
            <a:r>
              <a:rPr lang="ja-JP" altLang="en-US" sz="2400" b="1" dirty="0" smtClean="0"/>
              <a:t>を読み取る</a:t>
            </a:r>
            <a:endParaRPr lang="en-US" altLang="ja-JP" sz="2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1F38F41-1D38-49A9-8A30-265569EB4E68}"/>
              </a:ext>
            </a:extLst>
          </p:cNvPr>
          <p:cNvSpPr txBox="1"/>
          <p:nvPr/>
        </p:nvSpPr>
        <p:spPr>
          <a:xfrm>
            <a:off x="1679075" y="4244009"/>
            <a:ext cx="32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ライターの水気を切る</a:t>
            </a:r>
            <a:endParaRPr lang="en-US" altLang="ja-JP" sz="2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2E030F-4A7A-44E7-A28B-49D196CFD45A}"/>
              </a:ext>
            </a:extLst>
          </p:cNvPr>
          <p:cNvSpPr txBox="1"/>
          <p:nvPr/>
        </p:nvSpPr>
        <p:spPr>
          <a:xfrm>
            <a:off x="1679074" y="5461566"/>
            <a:ext cx="33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気圧・気温を確認する</a:t>
            </a:r>
            <a:endParaRPr lang="en-US" altLang="ja-JP" sz="2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128EE7-9BEF-41FB-AF99-AF783DCD5043}"/>
              </a:ext>
            </a:extLst>
          </p:cNvPr>
          <p:cNvSpPr txBox="1"/>
          <p:nvPr/>
        </p:nvSpPr>
        <p:spPr>
          <a:xfrm>
            <a:off x="1679074" y="6072842"/>
            <a:ext cx="44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Ｅｘｃｅｌで分子量を求める</a:t>
            </a:r>
            <a:endParaRPr lang="en-US" altLang="ja-JP" sz="2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89CD476-F09C-4A56-8C4D-F638A50B11CA}"/>
              </a:ext>
            </a:extLst>
          </p:cNvPr>
          <p:cNvSpPr txBox="1"/>
          <p:nvPr/>
        </p:nvSpPr>
        <p:spPr>
          <a:xfrm>
            <a:off x="354073" y="1639045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②</a:t>
            </a:r>
            <a:endParaRPr lang="en-US" altLang="ja-JP" sz="2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9D8A92A-6914-46F3-94C4-72C2EEEBF74B}"/>
              </a:ext>
            </a:extLst>
          </p:cNvPr>
          <p:cNvSpPr txBox="1"/>
          <p:nvPr/>
        </p:nvSpPr>
        <p:spPr>
          <a:xfrm>
            <a:off x="354073" y="2276065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③</a:t>
            </a:r>
            <a:endParaRPr lang="en-US" altLang="ja-JP" sz="24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5243E72-0237-4768-BCF5-2B0258F15012}"/>
              </a:ext>
            </a:extLst>
          </p:cNvPr>
          <p:cNvSpPr txBox="1"/>
          <p:nvPr/>
        </p:nvSpPr>
        <p:spPr>
          <a:xfrm>
            <a:off x="354073" y="2935842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④</a:t>
            </a:r>
            <a:endParaRPr lang="en-US" altLang="ja-JP" sz="24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2F52508-1D1A-4687-B058-AF992C5A667C}"/>
              </a:ext>
            </a:extLst>
          </p:cNvPr>
          <p:cNvSpPr txBox="1"/>
          <p:nvPr/>
        </p:nvSpPr>
        <p:spPr>
          <a:xfrm>
            <a:off x="354072" y="3595619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⑤</a:t>
            </a:r>
            <a:endParaRPr lang="en-US" altLang="ja-JP" sz="2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E9715CA-2D56-42E9-951E-5F020CD69DB5}"/>
              </a:ext>
            </a:extLst>
          </p:cNvPr>
          <p:cNvSpPr txBox="1"/>
          <p:nvPr/>
        </p:nvSpPr>
        <p:spPr>
          <a:xfrm>
            <a:off x="354071" y="4229152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/>
              <a:t>⑥</a:t>
            </a:r>
            <a:endParaRPr lang="en-US" altLang="ja-JP" sz="2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1AE4AD7-B829-4A2F-8428-7E07EB56184D}"/>
              </a:ext>
            </a:extLst>
          </p:cNvPr>
          <p:cNvSpPr txBox="1"/>
          <p:nvPr/>
        </p:nvSpPr>
        <p:spPr>
          <a:xfrm>
            <a:off x="354071" y="5459244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 smtClean="0"/>
              <a:t>⑧</a:t>
            </a:r>
            <a:endParaRPr lang="en-US" altLang="ja-JP" sz="2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F3D932-4967-44AB-982A-67E41BA70FF3}"/>
              </a:ext>
            </a:extLst>
          </p:cNvPr>
          <p:cNvSpPr txBox="1"/>
          <p:nvPr/>
        </p:nvSpPr>
        <p:spPr>
          <a:xfrm>
            <a:off x="354071" y="6064091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 smtClean="0"/>
              <a:t>⑨</a:t>
            </a:r>
            <a:endParaRPr lang="en-US" altLang="ja-JP" sz="2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1F38F41-1D38-49A9-8A30-265569EB4E68}"/>
              </a:ext>
            </a:extLst>
          </p:cNvPr>
          <p:cNvSpPr txBox="1"/>
          <p:nvPr/>
        </p:nvSpPr>
        <p:spPr>
          <a:xfrm>
            <a:off x="1679072" y="4862685"/>
            <a:ext cx="58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使用後のライターの質量</a:t>
            </a:r>
            <a:r>
              <a:rPr lang="en-US" altLang="ja-JP" sz="2400" b="1" i="1" dirty="0"/>
              <a:t>w</a:t>
            </a:r>
            <a:r>
              <a:rPr lang="en-US" altLang="ja-JP" sz="2400" b="1" baseline="-25000" dirty="0"/>
              <a:t>2</a:t>
            </a:r>
            <a:r>
              <a:rPr lang="ja-JP" altLang="en-US" sz="2400" b="1" dirty="0"/>
              <a:t>をはかる</a:t>
            </a:r>
            <a:endParaRPr lang="en-US" altLang="ja-JP" sz="2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E9715CA-2D56-42E9-951E-5F020CD69DB5}"/>
              </a:ext>
            </a:extLst>
          </p:cNvPr>
          <p:cNvSpPr txBox="1"/>
          <p:nvPr/>
        </p:nvSpPr>
        <p:spPr>
          <a:xfrm>
            <a:off x="354069" y="4847828"/>
            <a:ext cx="1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 smtClean="0"/>
              <a:t>⑦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9652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4911065" y="290525"/>
            <a:ext cx="23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実験結果</a:t>
            </a:r>
            <a:endParaRPr lang="en-US" altLang="ja-JP" sz="3600" b="1" dirty="0"/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29207584-2611-45EC-BF89-D59A843E4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76565"/>
              </p:ext>
            </p:extLst>
          </p:nvPr>
        </p:nvGraphicFramePr>
        <p:xfrm>
          <a:off x="412650" y="936856"/>
          <a:ext cx="11366700" cy="172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65">
                  <a:extLst>
                    <a:ext uri="{9D8B030D-6E8A-4147-A177-3AD203B41FA5}">
                      <a16:colId xmlns:a16="http://schemas.microsoft.com/office/drawing/2014/main" val="182748621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3827970986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1941503998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460811834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3234535493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3120605455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4053796314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1133303366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724593756"/>
                    </a:ext>
                  </a:extLst>
                </a:gridCol>
                <a:gridCol w="1107315">
                  <a:extLst>
                    <a:ext uri="{9D8B030D-6E8A-4147-A177-3AD203B41FA5}">
                      <a16:colId xmlns:a16="http://schemas.microsoft.com/office/drawing/2014/main" val="704931218"/>
                    </a:ext>
                  </a:extLst>
                </a:gridCol>
              </a:tblGrid>
              <a:tr h="64567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a:t>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71495"/>
                  </a:ext>
                </a:extLst>
              </a:tr>
              <a:tr h="1082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ライターガスの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分子量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18264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521823" y="2665025"/>
            <a:ext cx="933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/>
              <a:t>では，この気体はいったい何なのだろうか？</a:t>
            </a:r>
            <a:endParaRPr lang="en-US" altLang="ja-JP" sz="36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96"/>
          <a:stretch/>
        </p:blipFill>
        <p:spPr>
          <a:xfrm>
            <a:off x="2225671" y="290525"/>
            <a:ext cx="2685394" cy="61194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055" y="516834"/>
            <a:ext cx="2922105" cy="58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66" y="690282"/>
            <a:ext cx="5751346" cy="32142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028871" y="5401907"/>
            <a:ext cx="983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教科書に出てくるすべての計算問題の裏には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　皆がやったような実験が行われている！</a:t>
            </a:r>
            <a:endParaRPr lang="en-US" altLang="ja-JP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50231" y="281267"/>
            <a:ext cx="590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授業では，計算方法を習うだけ</a:t>
            </a:r>
            <a:endParaRPr lang="en-US" altLang="ja-JP" sz="32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390993" y="726086"/>
            <a:ext cx="338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でも，実際は</a:t>
            </a:r>
            <a:r>
              <a:rPr lang="en-US" altLang="ja-JP" sz="3200" b="1" dirty="0" smtClean="0"/>
              <a:t>…</a:t>
            </a:r>
            <a:endParaRPr lang="en-US" altLang="ja-JP" sz="32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883" y="1691721"/>
            <a:ext cx="3168094" cy="17820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593" y="1349692"/>
            <a:ext cx="2157984" cy="19289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656" y="2808280"/>
            <a:ext cx="6128628" cy="23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517969" y="439612"/>
            <a:ext cx="360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/>
              <a:t>実験の振り返り</a:t>
            </a:r>
            <a:endParaRPr lang="en-US" altLang="ja-JP" sz="3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164010" y="1158846"/>
            <a:ext cx="1001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/>
              <a:t>まなびポケットのアンケートに答えて下さい。</a:t>
            </a:r>
            <a:endParaRPr lang="en-US" altLang="ja-JP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259552" y="1993777"/>
            <a:ext cx="521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1.</a:t>
            </a:r>
            <a:r>
              <a:rPr lang="ja-JP" altLang="en-US" sz="2800" b="1" dirty="0" smtClean="0"/>
              <a:t>実験にすすんで参加できたか</a:t>
            </a:r>
            <a:endParaRPr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259552" y="3042508"/>
            <a:ext cx="521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2.</a:t>
            </a:r>
            <a:r>
              <a:rPr lang="ja-JP" altLang="en-US" sz="2800" b="1" dirty="0" smtClean="0"/>
              <a:t>協力しながら実験を行えたか</a:t>
            </a:r>
            <a:endParaRPr lang="en-US" altLang="ja-JP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259552" y="4326659"/>
            <a:ext cx="670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3.</a:t>
            </a:r>
            <a:r>
              <a:rPr lang="ja-JP" altLang="en-US" sz="2800" b="1" dirty="0" smtClean="0"/>
              <a:t>気体の分子量を求めることができたか</a:t>
            </a:r>
            <a:endParaRPr lang="en-US" altLang="ja-JP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259552" y="5610810"/>
            <a:ext cx="706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4.</a:t>
            </a:r>
            <a:r>
              <a:rPr lang="ja-JP" altLang="en-US" sz="2800" b="1" dirty="0" smtClean="0"/>
              <a:t>分子量測定の理解度は深まったと思うか</a:t>
            </a:r>
            <a:endParaRPr lang="en-US" altLang="ja-JP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11214" y="2478669"/>
            <a:ext cx="1092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積極的に参加した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最低限参加した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C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あまり参加できなかった　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11214" y="3495662"/>
            <a:ext cx="10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班員のサポートもできた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自分の役割は果たした最低限参加した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C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あまり参加できなかった　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11213" y="4742157"/>
            <a:ext cx="10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Excel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の意味も理解し，できた　　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Excel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の意味は分からないが，とりあえずできた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C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できなかった　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11213" y="6028408"/>
            <a:ext cx="574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深まった　　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　変わらないと思う　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8121078" y="296900"/>
            <a:ext cx="165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P</a:t>
            </a:r>
            <a:r>
              <a:rPr lang="ja-JP" altLang="en-US" sz="2000" b="1" dirty="0"/>
              <a:t>　圧力</a:t>
            </a:r>
            <a:r>
              <a:rPr lang="en-US" altLang="ja-JP" sz="2000" b="1" dirty="0"/>
              <a:t>[Pa]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47091E-F08C-42A0-9C89-2F8B0B28F980}"/>
              </a:ext>
            </a:extLst>
          </p:cNvPr>
          <p:cNvSpPr txBox="1"/>
          <p:nvPr/>
        </p:nvSpPr>
        <p:spPr>
          <a:xfrm>
            <a:off x="8121078" y="757717"/>
            <a:ext cx="162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V</a:t>
            </a:r>
            <a:r>
              <a:rPr lang="ja-JP" altLang="en-US" sz="2000" b="1" dirty="0"/>
              <a:t>　体積</a:t>
            </a:r>
            <a:r>
              <a:rPr lang="en-US" altLang="ja-JP" sz="2000" b="1" dirty="0"/>
              <a:t>[L]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27C33A-3F7F-4010-B16A-0ACEBD0C0F62}"/>
              </a:ext>
            </a:extLst>
          </p:cNvPr>
          <p:cNvSpPr txBox="1"/>
          <p:nvPr/>
        </p:nvSpPr>
        <p:spPr>
          <a:xfrm>
            <a:off x="8121078" y="1218534"/>
            <a:ext cx="202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n</a:t>
            </a:r>
            <a:r>
              <a:rPr lang="ja-JP" altLang="en-US" sz="2000" b="1" dirty="0"/>
              <a:t>　物質量</a:t>
            </a:r>
            <a:r>
              <a:rPr lang="en-US" altLang="ja-JP" sz="2000" b="1" dirty="0"/>
              <a:t>[mol]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1A773D-BDD4-4B83-9003-C88332350D64}"/>
              </a:ext>
            </a:extLst>
          </p:cNvPr>
          <p:cNvSpPr txBox="1"/>
          <p:nvPr/>
        </p:nvSpPr>
        <p:spPr>
          <a:xfrm>
            <a:off x="8121078" y="1679351"/>
            <a:ext cx="406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R</a:t>
            </a:r>
            <a:r>
              <a:rPr lang="ja-JP" altLang="en-US" sz="2000" b="1" dirty="0"/>
              <a:t>　気体定数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r>
              <a:rPr lang="en-US" altLang="ja-JP" sz="2000" b="1" dirty="0"/>
              <a:t>8.31×10</a:t>
            </a:r>
            <a:r>
              <a:rPr lang="en-US" altLang="ja-JP" sz="2000" b="1" baseline="30000" dirty="0"/>
              <a:t>3</a:t>
            </a:r>
            <a:r>
              <a:rPr lang="en-US" altLang="ja-JP" sz="2000" b="1" dirty="0"/>
              <a:t>[Pa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L/(mol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K)]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F6FFD3-D4D8-414F-86B6-2333314AE599}"/>
              </a:ext>
            </a:extLst>
          </p:cNvPr>
          <p:cNvSpPr txBox="1"/>
          <p:nvPr/>
        </p:nvSpPr>
        <p:spPr>
          <a:xfrm>
            <a:off x="8121078" y="2447944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T</a:t>
            </a:r>
            <a:r>
              <a:rPr lang="ja-JP" altLang="en-US" sz="2000" b="1" dirty="0"/>
              <a:t>　絶対温度</a:t>
            </a:r>
            <a:r>
              <a:rPr lang="en-US" altLang="ja-JP" sz="2000" b="1" dirty="0"/>
              <a:t>[K]</a:t>
            </a:r>
            <a:endParaRPr kumimoji="1" lang="ja-JP" altLang="en-US" sz="20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BF0D18-88F8-40B1-8607-2F25E53B5627}"/>
              </a:ext>
            </a:extLst>
          </p:cNvPr>
          <p:cNvCxnSpPr>
            <a:cxnSpLocks/>
          </p:cNvCxnSpPr>
          <p:nvPr/>
        </p:nvCxnSpPr>
        <p:spPr>
          <a:xfrm>
            <a:off x="7920111" y="296900"/>
            <a:ext cx="0" cy="53169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9B3499-FD0F-41F4-B381-EE77AD300D8F}"/>
              </a:ext>
            </a:extLst>
          </p:cNvPr>
          <p:cNvSpPr txBox="1"/>
          <p:nvPr/>
        </p:nvSpPr>
        <p:spPr>
          <a:xfrm>
            <a:off x="8121078" y="2908761"/>
            <a:ext cx="2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w</a:t>
            </a:r>
            <a:r>
              <a:rPr lang="ja-JP" altLang="en-US" sz="2000" b="1" dirty="0">
                <a:solidFill>
                  <a:srgbClr val="FF0000"/>
                </a:solidFill>
              </a:rPr>
              <a:t>　質量</a:t>
            </a:r>
            <a:r>
              <a:rPr lang="en-US" altLang="ja-JP" sz="2000" b="1" dirty="0">
                <a:solidFill>
                  <a:srgbClr val="FF0000"/>
                </a:solidFill>
              </a:rPr>
              <a:t>[g]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305C98-B582-4941-A95C-994E4B3B4CD4}"/>
              </a:ext>
            </a:extLst>
          </p:cNvPr>
          <p:cNvSpPr txBox="1"/>
          <p:nvPr/>
        </p:nvSpPr>
        <p:spPr>
          <a:xfrm>
            <a:off x="8121078" y="3369578"/>
            <a:ext cx="293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M</a:t>
            </a:r>
            <a:r>
              <a:rPr lang="ja-JP" altLang="en-US" sz="2000" b="1" dirty="0">
                <a:solidFill>
                  <a:srgbClr val="FF0000"/>
                </a:solidFill>
              </a:rPr>
              <a:t>　モル質量</a:t>
            </a:r>
            <a:r>
              <a:rPr lang="en-US" altLang="ja-JP" sz="2000" b="1" dirty="0">
                <a:solidFill>
                  <a:srgbClr val="FF0000"/>
                </a:solidFill>
              </a:rPr>
              <a:t>[g/mol]</a:t>
            </a: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　≒分子量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CA1E90-A105-4DF5-BAF6-899B1E4C522F}"/>
              </a:ext>
            </a:extLst>
          </p:cNvPr>
          <p:cNvSpPr/>
          <p:nvPr/>
        </p:nvSpPr>
        <p:spPr>
          <a:xfrm>
            <a:off x="8121078" y="290525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F9491F-1B35-4057-B6E9-AAC38185917B}"/>
              </a:ext>
            </a:extLst>
          </p:cNvPr>
          <p:cNvSpPr/>
          <p:nvPr/>
        </p:nvSpPr>
        <p:spPr>
          <a:xfrm>
            <a:off x="8121078" y="757717"/>
            <a:ext cx="1655131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9FC36E-ACB0-4877-ACAC-8D08F2F0A454}"/>
              </a:ext>
            </a:extLst>
          </p:cNvPr>
          <p:cNvSpPr/>
          <p:nvPr/>
        </p:nvSpPr>
        <p:spPr>
          <a:xfrm>
            <a:off x="8201885" y="2447944"/>
            <a:ext cx="1940085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1F2EE8-7155-4D7D-91D1-0EA704E59555}"/>
              </a:ext>
            </a:extLst>
          </p:cNvPr>
          <p:cNvSpPr/>
          <p:nvPr/>
        </p:nvSpPr>
        <p:spPr>
          <a:xfrm>
            <a:off x="8197132" y="2908761"/>
            <a:ext cx="1474888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2CF971A-4646-4226-AE65-635B3AE292E7}"/>
              </a:ext>
            </a:extLst>
          </p:cNvPr>
          <p:cNvSpPr/>
          <p:nvPr/>
        </p:nvSpPr>
        <p:spPr>
          <a:xfrm>
            <a:off x="8184153" y="1709897"/>
            <a:ext cx="3829657" cy="6433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773036" y="434551"/>
            <a:ext cx="6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なぜ誤差が生じたのだろうか？</a:t>
            </a:r>
            <a:endParaRPr lang="en-US" altLang="ja-JP" sz="36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3081820" y="1206555"/>
            <a:ext cx="483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原因はこの中にあるはず⇒</a:t>
            </a:r>
            <a:endParaRPr lang="en-US" altLang="ja-JP" sz="2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521788" y="1938388"/>
            <a:ext cx="729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自分たちの行動で問題はなかっただろうか？</a:t>
            </a:r>
            <a:endParaRPr lang="en-US" altLang="ja-JP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970583" y="4402023"/>
            <a:ext cx="301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/>
              <a:t>P </a:t>
            </a:r>
            <a:r>
              <a:rPr lang="ja-JP" altLang="en-US" sz="2800" b="1" dirty="0" smtClean="0"/>
              <a:t>＝</a:t>
            </a:r>
            <a:r>
              <a:rPr lang="en-US" altLang="ja-JP" sz="2800" b="1" i="1" dirty="0" smtClean="0"/>
              <a:t>P</a:t>
            </a:r>
            <a:r>
              <a:rPr lang="ja-JP" altLang="en-US" sz="2800" b="1" baseline="-25000" dirty="0" smtClean="0"/>
              <a:t>ガス</a:t>
            </a:r>
            <a:r>
              <a:rPr lang="ja-JP" altLang="en-US" sz="2800" b="1" dirty="0" smtClean="0"/>
              <a:t>＋</a:t>
            </a:r>
            <a:r>
              <a:rPr lang="en-US" altLang="ja-JP" sz="2800" b="1" i="1" dirty="0" smtClean="0"/>
              <a:t>P</a:t>
            </a:r>
            <a:r>
              <a:rPr lang="ja-JP" altLang="en-US" sz="2800" b="1" baseline="-25000" dirty="0" smtClean="0"/>
              <a:t>水蒸気</a:t>
            </a:r>
            <a:endParaRPr lang="en-US" altLang="ja-JP" sz="2800" b="1" baseline="-25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970583" y="4978777"/>
            <a:ext cx="309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/>
              <a:t>P</a:t>
            </a:r>
            <a:r>
              <a:rPr lang="ja-JP" altLang="en-US" sz="2800" b="1" baseline="-25000" dirty="0" smtClean="0"/>
              <a:t>ガス</a:t>
            </a:r>
            <a:r>
              <a:rPr lang="ja-JP" altLang="en-US" sz="2800" b="1" dirty="0" smtClean="0"/>
              <a:t>＝</a:t>
            </a:r>
            <a:r>
              <a:rPr lang="en-US" altLang="ja-JP" sz="2800" b="1" i="1" dirty="0" smtClean="0"/>
              <a:t>P </a:t>
            </a:r>
            <a:r>
              <a:rPr lang="ja-JP" altLang="en-US" sz="2800" b="1" dirty="0" smtClean="0"/>
              <a:t>－</a:t>
            </a:r>
            <a:r>
              <a:rPr lang="en-US" altLang="ja-JP" sz="2800" b="1" i="1" dirty="0" smtClean="0"/>
              <a:t>P</a:t>
            </a:r>
            <a:r>
              <a:rPr lang="ja-JP" altLang="en-US" sz="2800" b="1" baseline="-25000" dirty="0" smtClean="0"/>
              <a:t>水蒸気</a:t>
            </a:r>
            <a:endParaRPr lang="en-US" altLang="ja-JP" sz="2800" b="1" baseline="-250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4269986" y="5113494"/>
            <a:ext cx="359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P</a:t>
            </a:r>
            <a:r>
              <a:rPr lang="ja-JP" altLang="en-US" sz="2000" b="1" baseline="-25000" dirty="0" smtClean="0"/>
              <a:t>ガス</a:t>
            </a:r>
            <a:r>
              <a:rPr lang="ja-JP" altLang="en-US" sz="2000" b="1" dirty="0" smtClean="0"/>
              <a:t>の値は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気圧計の値よりも少し小さい</a:t>
            </a:r>
            <a:endParaRPr lang="en-US" altLang="ja-JP" sz="20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971474" y="6017151"/>
            <a:ext cx="875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など，正確に実験ができていても誤差は生じてしまう</a:t>
            </a:r>
            <a:endParaRPr lang="en-US" altLang="ja-JP" sz="28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64315" y="3852036"/>
            <a:ext cx="180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ちなみに，</a:t>
            </a:r>
            <a:endParaRPr lang="en-US" altLang="ja-JP" sz="28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45" y="3306103"/>
            <a:ext cx="3168094" cy="1782053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7430705" y="4140280"/>
            <a:ext cx="4273826" cy="1294921"/>
          </a:xfrm>
          <a:prstGeom prst="wedgeRectCallout">
            <a:avLst>
              <a:gd name="adj1" fmla="val -88507"/>
              <a:gd name="adj2" fmla="val -54935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水上置換で捕集したので，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ライターガスと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水蒸気が混ざっている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9" grpId="0"/>
      <p:bldP spid="20" grpId="0"/>
      <p:bldP spid="21" grpId="0"/>
      <p:bldP spid="22" grpId="0"/>
      <p:bldP spid="24" grpId="0"/>
      <p:bldP spid="31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6922-8F7E-494F-94DB-F5B5B617AAB0}"/>
              </a:ext>
            </a:extLst>
          </p:cNvPr>
          <p:cNvSpPr txBox="1"/>
          <p:nvPr/>
        </p:nvSpPr>
        <p:spPr>
          <a:xfrm>
            <a:off x="1362795" y="2586465"/>
            <a:ext cx="9798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/>
              <a:t>最後に，実験の感想を書いてください</a:t>
            </a:r>
            <a:endParaRPr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34340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</TotalTime>
  <Words>726</Words>
  <Application>Microsoft Office PowerPoint</Application>
  <PresentationFormat>ワイド画面</PresentationFormat>
  <Paragraphs>115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tpgecadmin</dc:creator>
  <cp:lastModifiedBy>tpgecadmin</cp:lastModifiedBy>
  <cp:revision>60</cp:revision>
  <cp:lastPrinted>2020-07-15T10:46:08Z</cp:lastPrinted>
  <dcterms:created xsi:type="dcterms:W3CDTF">2020-04-22T05:06:04Z</dcterms:created>
  <dcterms:modified xsi:type="dcterms:W3CDTF">2020-12-24T06:37:15Z</dcterms:modified>
</cp:coreProperties>
</file>